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362B153D-FC77-485A-ADC2-5A1EE8D5BC79}" type="datetimeFigureOut">
              <a:rPr lang="en-US" altLang="ko-KR" smtClean="0">
                <a:latin typeface="맑은 고딕" panose="020B0503020000020004" pitchFamily="50" charset="-127"/>
              </a:rPr>
              <a:t>12/17/2013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1081D9BC-9FEC-4C4D-8539-A666C239FC3A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0C18CC07-E68B-4EF0-819A-90CFB034D5DF}" type="datetimeFigureOut">
              <a:rPr lang="en-US" altLang="ko-KR" smtClean="0"/>
              <a:pPr/>
              <a:t>12/17/2013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623B333F-CBE9-456F-975B-18C870A753AD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상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상자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1"/>
            <a:r>
              <a:rPr 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이 상장을</a:t>
            </a:r>
            <a:r>
              <a:rPr lang="ko-KR" baseline="0">
                <a:latin typeface="맑은 고딕" panose="020B0503020000020004" pitchFamily="50" charset="-127"/>
                <a:ea typeface="맑은 고딕" panose="020B0503020000020004" pitchFamily="50" charset="-127"/>
              </a:rPr>
              <a:t> 수여함으로써</a:t>
            </a:r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텍스트 상자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1"/>
            <a:r>
              <a:rPr 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위 사람이 다음 프로그램을 성공적으로 이수했음을 인정합니다.</a:t>
            </a:r>
          </a:p>
        </p:txBody>
      </p:sp>
      <p:sp>
        <p:nvSpPr>
          <p:cNvPr id="9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521173"/>
            <a:ext cx="6967728" cy="711652"/>
          </a:xfrm>
        </p:spPr>
        <p:txBody>
          <a:bodyPr anchor="t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1800"/>
            </a:lvl2pPr>
            <a:lvl3pPr marL="0" indent="0" latinLnBrk="1">
              <a:spcBef>
                <a:spcPts val="0"/>
              </a:spcBef>
              <a:buNone/>
              <a:defRPr lang="ko-KR" sz="1800"/>
            </a:lvl3pPr>
            <a:lvl4pPr marL="0" indent="0" latinLnBrk="1">
              <a:spcBef>
                <a:spcPts val="0"/>
              </a:spcBef>
              <a:buNone/>
              <a:defRPr lang="ko-KR" sz="1800"/>
            </a:lvl4pPr>
            <a:lvl5pPr marL="0" indent="0" latinLnBrk="1">
              <a:spcBef>
                <a:spcPts val="0"/>
              </a:spcBef>
              <a:buNone/>
              <a:defRPr lang="ko-KR" sz="1800"/>
            </a:lvl5pPr>
            <a:lvl6pPr marL="0" indent="0" latinLnBrk="1">
              <a:spcBef>
                <a:spcPts val="0"/>
              </a:spcBef>
              <a:buNone/>
              <a:defRPr lang="ko-KR"/>
            </a:lvl6pPr>
            <a:lvl7pPr marL="0" indent="0" latinLnBrk="1">
              <a:spcBef>
                <a:spcPts val="0"/>
              </a:spcBef>
              <a:buNone/>
              <a:defRPr lang="ko-KR"/>
            </a:lvl7pPr>
            <a:lvl8pPr marL="0" indent="0" latinLnBrk="1">
              <a:spcBef>
                <a:spcPts val="0"/>
              </a:spcBef>
              <a:buNone/>
              <a:defRPr lang="ko-KR"/>
            </a:lvl8pPr>
            <a:lvl9pPr marL="0" indent="0" latinLnBrk="1">
              <a:spcBef>
                <a:spcPts val="0"/>
              </a:spcBef>
              <a:buNone/>
              <a:defRPr lang="ko-KR"/>
            </a:lvl9pPr>
          </a:lstStyle>
          <a:p>
            <a:pPr lvl="0" latinLnBrk="1"/>
            <a:r>
              <a:rPr lang="ko-KR" dirty="0"/>
              <a:t>여기에 과정 이름 추가</a:t>
            </a:r>
          </a:p>
        </p:txBody>
      </p:sp>
      <p:sp>
        <p:nvSpPr>
          <p:cNvPr id="14" name="텍스트 개체 틀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399" y="5193220"/>
            <a:ext cx="1806951" cy="374420"/>
          </a:xfrm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1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1800"/>
            </a:lvl2pPr>
            <a:lvl3pPr marL="0" indent="0" latinLnBrk="1">
              <a:spcBef>
                <a:spcPts val="0"/>
              </a:spcBef>
              <a:buNone/>
              <a:defRPr lang="ko-KR" sz="1800"/>
            </a:lvl3pPr>
            <a:lvl4pPr marL="0" indent="0" latinLnBrk="1">
              <a:spcBef>
                <a:spcPts val="0"/>
              </a:spcBef>
              <a:buNone/>
              <a:defRPr lang="ko-KR" sz="1800"/>
            </a:lvl4pPr>
            <a:lvl5pPr marL="0" indent="0" latinLnBrk="1">
              <a:spcBef>
                <a:spcPts val="0"/>
              </a:spcBef>
              <a:buNone/>
              <a:defRPr lang="ko-KR" sz="1800"/>
            </a:lvl5pPr>
            <a:lvl6pPr marL="0" indent="0" latinLnBrk="1">
              <a:spcBef>
                <a:spcPts val="0"/>
              </a:spcBef>
              <a:buNone/>
              <a:defRPr lang="ko-KR"/>
            </a:lvl6pPr>
            <a:lvl7pPr marL="0" indent="0" latinLnBrk="1">
              <a:spcBef>
                <a:spcPts val="0"/>
              </a:spcBef>
              <a:buNone/>
              <a:defRPr lang="ko-KR"/>
            </a:lvl7pPr>
            <a:lvl8pPr marL="0" indent="0" latinLnBrk="1">
              <a:spcBef>
                <a:spcPts val="0"/>
              </a:spcBef>
              <a:buNone/>
              <a:defRPr lang="ko-KR"/>
            </a:lvl8pPr>
            <a:lvl9pPr marL="0" indent="0" latinLnBrk="1">
              <a:spcBef>
                <a:spcPts val="0"/>
              </a:spcBef>
              <a:buNone/>
              <a:defRPr lang="ko-KR"/>
            </a:lvl9pPr>
          </a:lstStyle>
          <a:p>
            <a:pPr lvl="0" latinLnBrk="1"/>
            <a:r>
              <a:rPr lang="ko-KR"/>
              <a:t>날짜 추가</a:t>
            </a:r>
          </a:p>
        </p:txBody>
      </p:sp>
      <p:sp>
        <p:nvSpPr>
          <p:cNvPr id="16" name="텍스트 개체 틀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1">
              <a:spcBef>
                <a:spcPts val="0"/>
              </a:spcBef>
              <a:buNone/>
              <a:defRPr lang="ko-KR" sz="6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1800"/>
            </a:lvl2pPr>
            <a:lvl3pPr marL="0" indent="0" latinLnBrk="1">
              <a:spcBef>
                <a:spcPts val="0"/>
              </a:spcBef>
              <a:buNone/>
              <a:defRPr lang="ko-KR" sz="1800"/>
            </a:lvl3pPr>
            <a:lvl4pPr marL="0" indent="0" latinLnBrk="1">
              <a:spcBef>
                <a:spcPts val="0"/>
              </a:spcBef>
              <a:buNone/>
              <a:defRPr lang="ko-KR" sz="1800"/>
            </a:lvl4pPr>
            <a:lvl5pPr marL="0" indent="0" latinLnBrk="1">
              <a:spcBef>
                <a:spcPts val="0"/>
              </a:spcBef>
              <a:buNone/>
              <a:defRPr lang="ko-KR" sz="1800"/>
            </a:lvl5pPr>
            <a:lvl6pPr marL="0" indent="0" latinLnBrk="1">
              <a:spcBef>
                <a:spcPts val="0"/>
              </a:spcBef>
              <a:buNone/>
              <a:defRPr lang="ko-KR"/>
            </a:lvl6pPr>
            <a:lvl7pPr marL="0" indent="0" latinLnBrk="1">
              <a:spcBef>
                <a:spcPts val="0"/>
              </a:spcBef>
              <a:buNone/>
              <a:defRPr lang="ko-KR"/>
            </a:lvl7pPr>
            <a:lvl8pPr marL="0" indent="0" latinLnBrk="1">
              <a:spcBef>
                <a:spcPts val="0"/>
              </a:spcBef>
              <a:buNone/>
              <a:defRPr lang="ko-KR"/>
            </a:lvl8pPr>
            <a:lvl9pPr marL="0" indent="0" latinLnBrk="1">
              <a:spcBef>
                <a:spcPts val="0"/>
              </a:spcBef>
              <a:buNone/>
              <a:defRPr lang="ko-KR"/>
            </a:lvl9pPr>
          </a:lstStyle>
          <a:p>
            <a:pPr lvl="0" latinLnBrk="1"/>
            <a:r>
              <a:rPr lang="ko-KR"/>
              <a:t>수상자 이름</a:t>
            </a:r>
          </a:p>
        </p:txBody>
      </p:sp>
      <p:sp>
        <p:nvSpPr>
          <p:cNvPr id="17" name="텍스트 상자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1"/>
            <a:r>
              <a:rPr lang="ko-KR" sz="4800">
                <a:latin typeface="맑은 고딕" panose="020B0503020000020004" pitchFamily="50" charset="-127"/>
                <a:ea typeface="맑은 고딕" panose="020B0503020000020004" pitchFamily="50" charset="-127"/>
              </a:rPr>
              <a:t>교육 수료증</a:t>
            </a:r>
          </a:p>
        </p:txBody>
      </p:sp>
      <p:sp>
        <p:nvSpPr>
          <p:cNvPr id="15" name="프레임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60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8" name="그룹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자유형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자유형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92" name="직사각형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6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93" name="그룹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자유형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5" name="자유형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21" name="그룹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자유형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23" name="자유형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24" name="자유형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25" name="자유형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26" name="자유형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27" name="자유형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28" name="자유형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29" name="자유형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30" name="자유형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31" name="자유형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32" name="자유형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33" name="자유형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34" name="자유형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35" name="자유형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36" name="자유형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37" name="자유형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38" name="자유형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39" name="자유형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40" name="자유형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41" name="자유형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42" name="자유형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43" name="자유형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44" name="자유형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45" name="자유형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46" name="자유형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47" name="자유형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48" name="자유형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49" name="자유형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50" name="자유형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51" name="자유형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52" name="자유형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53" name="자유형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54" name="자유형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55" name="자유형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56" name="자유형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57" name="자유형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58" name="자유형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59" name="자유형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60" name="자유형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61" name="자유형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62" name="자유형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63" name="자유형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64" name="자유형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65" name="자유형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66" name="자유형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67" name="자유형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68" name="자유형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69" name="자유형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70" name="자유형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71" name="자유형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72" name="자유형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73" name="자유형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74" name="자유형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75" name="자유형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76" name="자유형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77" name="자유형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78" name="자유형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79" name="자유형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80" name="자유형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81" name="자유형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82" name="자유형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83" name="자유형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84" name="자유형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85" name="자유형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86" name="자유형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87" name="자유형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88" name="자유형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89" name="자유형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90" name="자유형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  <p:sp>
          <p:nvSpPr>
            <p:cNvPr id="91" name="자유형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텍스트 개체 틀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8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atinLnBrk="1"/>
            <a:r>
              <a:rPr lang="ko-KR" sz="1400" cap="none">
                <a:latin typeface="맑은 고딕" panose="020B0503020000020004" pitchFamily="50" charset="-127"/>
                <a:ea typeface="맑은 고딕" panose="020B0503020000020004" pitchFamily="50" charset="-127"/>
              </a:rPr>
              <a:t>서명</a:t>
            </a:r>
          </a:p>
        </p:txBody>
      </p:sp>
      <p:sp>
        <p:nvSpPr>
          <p:cNvPr id="91" name="텍스트 개체 틀 11"/>
          <p:cNvSpPr txBox="1">
            <a:spLocks/>
          </p:cNvSpPr>
          <p:nvPr userDrawn="1"/>
        </p:nvSpPr>
        <p:spPr>
          <a:xfrm>
            <a:off x="5757333" y="5257800"/>
            <a:ext cx="567267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8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1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ko-K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1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ko-K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atinLnBrk="1"/>
            <a:r>
              <a:rPr lang="ko-KR" sz="1400" cap="none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날짜</a:t>
            </a:r>
          </a:p>
        </p:txBody>
      </p:sp>
      <p:cxnSp>
        <p:nvCxnSpPr>
          <p:cNvPr id="92" name="직선 연결선 9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/>
          <p:cNvCxnSpPr/>
          <p:nvPr userDrawn="1"/>
        </p:nvCxnSpPr>
        <p:spPr>
          <a:xfrm>
            <a:off x="6268724" y="5486400"/>
            <a:ext cx="178816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8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F716970-C35B-4E9B-BDEB-5F6F6DE77E0D}" type="datetimeFigureOut">
              <a:rPr lang="en-US" altLang="ko-KR" smtClean="0"/>
              <a:pPr/>
              <a:t>12/17/2013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8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8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151D063-4D9E-4407-B53D-6CB4C75EDD7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1" hangingPunct="1">
        <a:lnSpc>
          <a:spcPct val="90000"/>
        </a:lnSpc>
        <a:spcBef>
          <a:spcPct val="0"/>
        </a:spcBef>
        <a:buNone/>
        <a:defRPr lang="ko-KR" sz="4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Microsoft Office 2013 교육 과정</a:t>
            </a:r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ko-KR"/>
              <a:t>2012년 9월 23일</a:t>
            </a:r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정태준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교육 수료증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Props1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C6FC12-4B09-4905-B712-824454795FF5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교육 수료증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2013-12-17T09:44:52Z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