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 varScale="1">
        <p:scale>
          <a:sx n="61" d="100"/>
          <a:sy n="61" d="100"/>
        </p:scale>
        <p:origin x="2772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42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8465E286-DBFE-40B1-BB11-DA0F9FF293E1}" type="datetimeFigureOut">
              <a:rPr lang="en-US" altLang="ko-KR" smtClean="0"/>
              <a:t>2014-01-15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721DBFDB-358C-4567-811D-B1B1B9974E08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E9B1A3-2C77-49C8-9D0D-1C7B38512ABC}" type="datetimeFigureOut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3A37906-8E92-4B6C-A6C9-2B920EF6B0D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baseline="0" smtClean="0"/>
              <a:t> 첫 번째 샘플 명함을 변경하려면 콘텐츠를 자신의 고유한 콘텐츠로 바꿉니다. 로고를 변경하려면 “로고로 대체” 그림을 선택하고 [그림 도구] [서식] 탭에서 [그림 바꾸기]를 선택합니다.</a:t>
            </a:r>
          </a:p>
          <a:p>
            <a:endParaRPr lang="ko-KR" baseline="0" smtClean="0"/>
          </a:p>
          <a:p>
            <a:r>
              <a:rPr lang="ko-KR" baseline="0" smtClean="0"/>
              <a:t>빈 슬라이드에서 시작하려면 [홈] 탭의 [새 슬라이드] 단추를 눌러 새 페이지를 삽입합니다. 빈 개체 틀에 텍스트를 입력하고 [그림 삽입]을 사용하여 로고를 추가합니다.</a:t>
            </a:r>
            <a:endParaRPr lang="ko-KR" smtClean="0"/>
          </a:p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37906-8E92-4B6C-A6C9-2B920EF6B0D2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명함(최대 10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텍스트 개체 틀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3314" y="11430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314" y="13481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12" name="텍스트 개체 틀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02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646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48" name="텍스트 개체 틀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9039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25" name="텍스트 개체 틀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20541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15" name="텍스트 개체 틀 19"/>
          <p:cNvSpPr>
            <a:spLocks noGrp="1"/>
          </p:cNvSpPr>
          <p:nvPr>
            <p:ph type="body" sz="quarter" idx="85" hasCustomPrompt="1"/>
          </p:nvPr>
        </p:nvSpPr>
        <p:spPr>
          <a:xfrm>
            <a:off x="833314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16" name="텍스트 개체 틀 21"/>
          <p:cNvSpPr>
            <a:spLocks noGrp="1"/>
          </p:cNvSpPr>
          <p:nvPr>
            <p:ph type="body" sz="quarter" idx="86" hasCustomPrompt="1"/>
          </p:nvPr>
        </p:nvSpPr>
        <p:spPr>
          <a:xfrm>
            <a:off x="833314" y="87014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17" name="텍스트 개체 틀 31"/>
          <p:cNvSpPr>
            <a:spLocks noGrp="1"/>
          </p:cNvSpPr>
          <p:nvPr>
            <p:ph type="body" sz="quarter" idx="87" hasCustomPrompt="1"/>
          </p:nvPr>
        </p:nvSpPr>
        <p:spPr>
          <a:xfrm>
            <a:off x="833314" y="89535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18" name="텍스트 개체 틀 31"/>
          <p:cNvSpPr>
            <a:spLocks noGrp="1"/>
          </p:cNvSpPr>
          <p:nvPr>
            <p:ph type="body" sz="quarter" idx="88" hasCustomPrompt="1"/>
          </p:nvPr>
        </p:nvSpPr>
        <p:spPr>
          <a:xfrm>
            <a:off x="833314" y="91179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19" name="텍스트 개체 틀 27"/>
          <p:cNvSpPr>
            <a:spLocks noGrp="1"/>
          </p:cNvSpPr>
          <p:nvPr>
            <p:ph type="body" sz="quarter" idx="89" hasCustomPrompt="1"/>
          </p:nvPr>
        </p:nvSpPr>
        <p:spPr>
          <a:xfrm>
            <a:off x="833314" y="92572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20" name="텍스트 개체 틀 23"/>
          <p:cNvSpPr>
            <a:spLocks noGrp="1"/>
          </p:cNvSpPr>
          <p:nvPr>
            <p:ph type="body" sz="quarter" idx="90" hasCustomPrompt="1"/>
          </p:nvPr>
        </p:nvSpPr>
        <p:spPr>
          <a:xfrm>
            <a:off x="833314" y="94074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62" name="텍스트 개체 틀 19"/>
          <p:cNvSpPr>
            <a:spLocks noGrp="1"/>
          </p:cNvSpPr>
          <p:nvPr>
            <p:ph type="body" sz="quarter" idx="147" hasCustomPrompt="1"/>
          </p:nvPr>
        </p:nvSpPr>
        <p:spPr>
          <a:xfrm>
            <a:off x="833314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63" name="텍스트 개체 틀 21"/>
          <p:cNvSpPr>
            <a:spLocks noGrp="1"/>
          </p:cNvSpPr>
          <p:nvPr>
            <p:ph type="body" sz="quarter" idx="148" hasCustomPrompt="1"/>
          </p:nvPr>
        </p:nvSpPr>
        <p:spPr>
          <a:xfrm>
            <a:off x="833314" y="68726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64" name="텍스트 개체 틀 31"/>
          <p:cNvSpPr>
            <a:spLocks noGrp="1"/>
          </p:cNvSpPr>
          <p:nvPr>
            <p:ph type="body" sz="quarter" idx="149" hasCustomPrompt="1"/>
          </p:nvPr>
        </p:nvSpPr>
        <p:spPr>
          <a:xfrm>
            <a:off x="833314" y="71247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65" name="텍스트 개체 틀 31"/>
          <p:cNvSpPr>
            <a:spLocks noGrp="1"/>
          </p:cNvSpPr>
          <p:nvPr>
            <p:ph type="body" sz="quarter" idx="150" hasCustomPrompt="1"/>
          </p:nvPr>
        </p:nvSpPr>
        <p:spPr>
          <a:xfrm>
            <a:off x="833314" y="72891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66" name="텍스트 개체 틀 27"/>
          <p:cNvSpPr>
            <a:spLocks noGrp="1"/>
          </p:cNvSpPr>
          <p:nvPr>
            <p:ph type="body" sz="quarter" idx="151" hasCustomPrompt="1"/>
          </p:nvPr>
        </p:nvSpPr>
        <p:spPr>
          <a:xfrm>
            <a:off x="833314" y="74284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67" name="텍스트 개체 틀 23"/>
          <p:cNvSpPr>
            <a:spLocks noGrp="1"/>
          </p:cNvSpPr>
          <p:nvPr>
            <p:ph type="body" sz="quarter" idx="152" hasCustomPrompt="1"/>
          </p:nvPr>
        </p:nvSpPr>
        <p:spPr>
          <a:xfrm>
            <a:off x="833314" y="75786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68" name="텍스트 개체 틀 19"/>
          <p:cNvSpPr>
            <a:spLocks noGrp="1"/>
          </p:cNvSpPr>
          <p:nvPr>
            <p:ph type="body" sz="quarter" idx="153" hasCustomPrompt="1"/>
          </p:nvPr>
        </p:nvSpPr>
        <p:spPr>
          <a:xfrm>
            <a:off x="833314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69" name="텍스트 개체 틀 21"/>
          <p:cNvSpPr>
            <a:spLocks noGrp="1"/>
          </p:cNvSpPr>
          <p:nvPr>
            <p:ph type="body" sz="quarter" idx="154" hasCustomPrompt="1"/>
          </p:nvPr>
        </p:nvSpPr>
        <p:spPr>
          <a:xfrm>
            <a:off x="833314" y="50438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70" name="텍스트 개체 틀 31"/>
          <p:cNvSpPr>
            <a:spLocks noGrp="1"/>
          </p:cNvSpPr>
          <p:nvPr>
            <p:ph type="body" sz="quarter" idx="155" hasCustomPrompt="1"/>
          </p:nvPr>
        </p:nvSpPr>
        <p:spPr>
          <a:xfrm>
            <a:off x="833314" y="52959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71" name="텍스트 개체 틀 31"/>
          <p:cNvSpPr>
            <a:spLocks noGrp="1"/>
          </p:cNvSpPr>
          <p:nvPr>
            <p:ph type="body" sz="quarter" idx="156" hasCustomPrompt="1"/>
          </p:nvPr>
        </p:nvSpPr>
        <p:spPr>
          <a:xfrm>
            <a:off x="833314" y="54603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72" name="텍스트 개체 틀 27"/>
          <p:cNvSpPr>
            <a:spLocks noGrp="1"/>
          </p:cNvSpPr>
          <p:nvPr>
            <p:ph type="body" sz="quarter" idx="157" hasCustomPrompt="1"/>
          </p:nvPr>
        </p:nvSpPr>
        <p:spPr>
          <a:xfrm>
            <a:off x="833314" y="55996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73" name="텍스트 개체 틀 23"/>
          <p:cNvSpPr>
            <a:spLocks noGrp="1"/>
          </p:cNvSpPr>
          <p:nvPr>
            <p:ph type="body" sz="quarter" idx="158" hasCustomPrompt="1"/>
          </p:nvPr>
        </p:nvSpPr>
        <p:spPr>
          <a:xfrm>
            <a:off x="833314" y="57498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74" name="텍스트 개체 틀 19"/>
          <p:cNvSpPr>
            <a:spLocks noGrp="1"/>
          </p:cNvSpPr>
          <p:nvPr>
            <p:ph type="body" sz="quarter" idx="159" hasCustomPrompt="1"/>
          </p:nvPr>
        </p:nvSpPr>
        <p:spPr>
          <a:xfrm>
            <a:off x="833314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75" name="텍스트 개체 틀 21"/>
          <p:cNvSpPr>
            <a:spLocks noGrp="1"/>
          </p:cNvSpPr>
          <p:nvPr>
            <p:ph type="body" sz="quarter" idx="160" hasCustomPrompt="1"/>
          </p:nvPr>
        </p:nvSpPr>
        <p:spPr>
          <a:xfrm>
            <a:off x="833314" y="32150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76" name="텍스트 개체 틀 31"/>
          <p:cNvSpPr>
            <a:spLocks noGrp="1"/>
          </p:cNvSpPr>
          <p:nvPr>
            <p:ph type="body" sz="quarter" idx="161" hasCustomPrompt="1"/>
          </p:nvPr>
        </p:nvSpPr>
        <p:spPr>
          <a:xfrm>
            <a:off x="833314" y="34671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77" name="텍스트 개체 틀 31"/>
          <p:cNvSpPr>
            <a:spLocks noGrp="1"/>
          </p:cNvSpPr>
          <p:nvPr>
            <p:ph type="body" sz="quarter" idx="162" hasCustomPrompt="1"/>
          </p:nvPr>
        </p:nvSpPr>
        <p:spPr>
          <a:xfrm>
            <a:off x="833314" y="36315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78" name="텍스트 개체 틀 27"/>
          <p:cNvSpPr>
            <a:spLocks noGrp="1"/>
          </p:cNvSpPr>
          <p:nvPr>
            <p:ph type="body" sz="quarter" idx="163" hasCustomPrompt="1"/>
          </p:nvPr>
        </p:nvSpPr>
        <p:spPr>
          <a:xfrm>
            <a:off x="833314" y="37708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79" name="텍스트 개체 틀 23"/>
          <p:cNvSpPr>
            <a:spLocks noGrp="1"/>
          </p:cNvSpPr>
          <p:nvPr>
            <p:ph type="body" sz="quarter" idx="164" hasCustomPrompt="1"/>
          </p:nvPr>
        </p:nvSpPr>
        <p:spPr>
          <a:xfrm>
            <a:off x="833314" y="39210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80" name="텍스트 개체 틀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032504" y="11430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81" name="텍스트 개체 틀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032504" y="13481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82" name="텍스트 개체 틀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032504" y="16002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83" name="텍스트 개체 틀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032504" y="17646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84" name="텍스트 개체 틀 27"/>
          <p:cNvSpPr>
            <a:spLocks noGrp="1"/>
          </p:cNvSpPr>
          <p:nvPr>
            <p:ph type="body" sz="quarter" idx="169" hasCustomPrompt="1"/>
          </p:nvPr>
        </p:nvSpPr>
        <p:spPr>
          <a:xfrm>
            <a:off x="4032504" y="19039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85" name="텍스트 개체 틀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032504" y="20541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86" name="텍스트 개체 틀 19"/>
          <p:cNvSpPr>
            <a:spLocks noGrp="1"/>
          </p:cNvSpPr>
          <p:nvPr>
            <p:ph type="body" sz="quarter" idx="171" hasCustomPrompt="1"/>
          </p:nvPr>
        </p:nvSpPr>
        <p:spPr>
          <a:xfrm>
            <a:off x="4032504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87" name="텍스트 개체 틀 21"/>
          <p:cNvSpPr>
            <a:spLocks noGrp="1"/>
          </p:cNvSpPr>
          <p:nvPr>
            <p:ph type="body" sz="quarter" idx="172" hasCustomPrompt="1"/>
          </p:nvPr>
        </p:nvSpPr>
        <p:spPr>
          <a:xfrm>
            <a:off x="4032504" y="87014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88" name="텍스트 개체 틀 31"/>
          <p:cNvSpPr>
            <a:spLocks noGrp="1"/>
          </p:cNvSpPr>
          <p:nvPr>
            <p:ph type="body" sz="quarter" idx="173" hasCustomPrompt="1"/>
          </p:nvPr>
        </p:nvSpPr>
        <p:spPr>
          <a:xfrm>
            <a:off x="4032504" y="89535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89" name="텍스트 개체 틀 31"/>
          <p:cNvSpPr>
            <a:spLocks noGrp="1"/>
          </p:cNvSpPr>
          <p:nvPr>
            <p:ph type="body" sz="quarter" idx="174" hasCustomPrompt="1"/>
          </p:nvPr>
        </p:nvSpPr>
        <p:spPr>
          <a:xfrm>
            <a:off x="4032504" y="91179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90" name="텍스트 개체 틀 27"/>
          <p:cNvSpPr>
            <a:spLocks noGrp="1"/>
          </p:cNvSpPr>
          <p:nvPr>
            <p:ph type="body" sz="quarter" idx="175" hasCustomPrompt="1"/>
          </p:nvPr>
        </p:nvSpPr>
        <p:spPr>
          <a:xfrm>
            <a:off x="4032504" y="92572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91" name="텍스트 개체 틀 23"/>
          <p:cNvSpPr>
            <a:spLocks noGrp="1"/>
          </p:cNvSpPr>
          <p:nvPr>
            <p:ph type="body" sz="quarter" idx="176" hasCustomPrompt="1"/>
          </p:nvPr>
        </p:nvSpPr>
        <p:spPr>
          <a:xfrm>
            <a:off x="4032504" y="94074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92" name="텍스트 개체 틀 19"/>
          <p:cNvSpPr>
            <a:spLocks noGrp="1"/>
          </p:cNvSpPr>
          <p:nvPr>
            <p:ph type="body" sz="quarter" idx="177" hasCustomPrompt="1"/>
          </p:nvPr>
        </p:nvSpPr>
        <p:spPr>
          <a:xfrm>
            <a:off x="4032504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93" name="텍스트 개체 틀 21"/>
          <p:cNvSpPr>
            <a:spLocks noGrp="1"/>
          </p:cNvSpPr>
          <p:nvPr>
            <p:ph type="body" sz="quarter" idx="178" hasCustomPrompt="1"/>
          </p:nvPr>
        </p:nvSpPr>
        <p:spPr>
          <a:xfrm>
            <a:off x="4032504" y="68726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94" name="텍스트 개체 틀 31"/>
          <p:cNvSpPr>
            <a:spLocks noGrp="1"/>
          </p:cNvSpPr>
          <p:nvPr>
            <p:ph type="body" sz="quarter" idx="179" hasCustomPrompt="1"/>
          </p:nvPr>
        </p:nvSpPr>
        <p:spPr>
          <a:xfrm>
            <a:off x="4032504" y="71247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95" name="텍스트 개체 틀 31"/>
          <p:cNvSpPr>
            <a:spLocks noGrp="1"/>
          </p:cNvSpPr>
          <p:nvPr>
            <p:ph type="body" sz="quarter" idx="180" hasCustomPrompt="1"/>
          </p:nvPr>
        </p:nvSpPr>
        <p:spPr>
          <a:xfrm>
            <a:off x="4032504" y="72891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96" name="텍스트 개체 틀 27"/>
          <p:cNvSpPr>
            <a:spLocks noGrp="1"/>
          </p:cNvSpPr>
          <p:nvPr>
            <p:ph type="body" sz="quarter" idx="181" hasCustomPrompt="1"/>
          </p:nvPr>
        </p:nvSpPr>
        <p:spPr>
          <a:xfrm>
            <a:off x="4032504" y="74284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97" name="텍스트 개체 틀 23"/>
          <p:cNvSpPr>
            <a:spLocks noGrp="1"/>
          </p:cNvSpPr>
          <p:nvPr>
            <p:ph type="body" sz="quarter" idx="182" hasCustomPrompt="1"/>
          </p:nvPr>
        </p:nvSpPr>
        <p:spPr>
          <a:xfrm>
            <a:off x="4032504" y="75786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98" name="텍스트 개체 틀 19"/>
          <p:cNvSpPr>
            <a:spLocks noGrp="1"/>
          </p:cNvSpPr>
          <p:nvPr>
            <p:ph type="body" sz="quarter" idx="183" hasCustomPrompt="1"/>
          </p:nvPr>
        </p:nvSpPr>
        <p:spPr>
          <a:xfrm>
            <a:off x="4032504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99" name="텍스트 개체 틀 21"/>
          <p:cNvSpPr>
            <a:spLocks noGrp="1"/>
          </p:cNvSpPr>
          <p:nvPr>
            <p:ph type="body" sz="quarter" idx="184" hasCustomPrompt="1"/>
          </p:nvPr>
        </p:nvSpPr>
        <p:spPr>
          <a:xfrm>
            <a:off x="4032504" y="50438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00" name="텍스트 개체 틀 31"/>
          <p:cNvSpPr>
            <a:spLocks noGrp="1"/>
          </p:cNvSpPr>
          <p:nvPr>
            <p:ph type="body" sz="quarter" idx="185" hasCustomPrompt="1"/>
          </p:nvPr>
        </p:nvSpPr>
        <p:spPr>
          <a:xfrm>
            <a:off x="4032504" y="52959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01" name="텍스트 개체 틀 31"/>
          <p:cNvSpPr>
            <a:spLocks noGrp="1"/>
          </p:cNvSpPr>
          <p:nvPr>
            <p:ph type="body" sz="quarter" idx="186" hasCustomPrompt="1"/>
          </p:nvPr>
        </p:nvSpPr>
        <p:spPr>
          <a:xfrm>
            <a:off x="4032504" y="54603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02" name="텍스트 개체 틀 27"/>
          <p:cNvSpPr>
            <a:spLocks noGrp="1"/>
          </p:cNvSpPr>
          <p:nvPr>
            <p:ph type="body" sz="quarter" idx="187" hasCustomPrompt="1"/>
          </p:nvPr>
        </p:nvSpPr>
        <p:spPr>
          <a:xfrm>
            <a:off x="4032504" y="55996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03" name="텍스트 개체 틀 23"/>
          <p:cNvSpPr>
            <a:spLocks noGrp="1"/>
          </p:cNvSpPr>
          <p:nvPr>
            <p:ph type="body" sz="quarter" idx="188" hasCustomPrompt="1"/>
          </p:nvPr>
        </p:nvSpPr>
        <p:spPr>
          <a:xfrm>
            <a:off x="4032504" y="57498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04" name="텍스트 개체 틀 19"/>
          <p:cNvSpPr>
            <a:spLocks noGrp="1"/>
          </p:cNvSpPr>
          <p:nvPr>
            <p:ph type="body" sz="quarter" idx="189" hasCustomPrompt="1"/>
          </p:nvPr>
        </p:nvSpPr>
        <p:spPr>
          <a:xfrm>
            <a:off x="4032504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300" b="1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05" name="텍스트 개체 틀 21"/>
          <p:cNvSpPr>
            <a:spLocks noGrp="1"/>
          </p:cNvSpPr>
          <p:nvPr>
            <p:ph type="body" sz="quarter" idx="190" hasCustomPrompt="1"/>
          </p:nvPr>
        </p:nvSpPr>
        <p:spPr>
          <a:xfrm>
            <a:off x="4032504" y="32150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06" name="텍스트 개체 틀 31"/>
          <p:cNvSpPr>
            <a:spLocks noGrp="1"/>
          </p:cNvSpPr>
          <p:nvPr>
            <p:ph type="body" sz="quarter" idx="191" hasCustomPrompt="1"/>
          </p:nvPr>
        </p:nvSpPr>
        <p:spPr>
          <a:xfrm>
            <a:off x="4032504" y="346710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1" cap="all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07" name="텍스트 개체 틀 31"/>
          <p:cNvSpPr>
            <a:spLocks noGrp="1"/>
          </p:cNvSpPr>
          <p:nvPr>
            <p:ph type="body" sz="quarter" idx="192" hasCustomPrompt="1"/>
          </p:nvPr>
        </p:nvSpPr>
        <p:spPr>
          <a:xfrm>
            <a:off x="4032504" y="363156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08" name="텍스트 개체 틀 27"/>
          <p:cNvSpPr>
            <a:spLocks noGrp="1"/>
          </p:cNvSpPr>
          <p:nvPr>
            <p:ph type="body" sz="quarter" idx="193" hasCustomPrompt="1"/>
          </p:nvPr>
        </p:nvSpPr>
        <p:spPr>
          <a:xfrm>
            <a:off x="4032504" y="3770807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09" name="텍스트 개체 틀 23"/>
          <p:cNvSpPr>
            <a:spLocks noGrp="1"/>
          </p:cNvSpPr>
          <p:nvPr>
            <p:ph type="body" sz="quarter" idx="194" hasCustomPrompt="1"/>
          </p:nvPr>
        </p:nvSpPr>
        <p:spPr>
          <a:xfrm>
            <a:off x="4032504" y="3921046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명함 눈금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2" name="직사각형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</p:grpSp>
      <p:sp>
        <p:nvSpPr>
          <p:cNvPr id="2" name="제목 개체 틀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2014-01-15</a:t>
            </a:fld>
            <a:endParaRPr lang="ko-KR"/>
          </a:p>
        </p:txBody>
      </p:sp>
      <p:sp>
        <p:nvSpPr>
          <p:cNvPr id="5" name="바닥글 개체 틀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/>
          </a:p>
        </p:txBody>
      </p:sp>
      <p:sp>
        <p:nvSpPr>
          <p:cNvPr id="6" name="슬라이드 번호 개체 틀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lang="ko-K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텍스트 개체 틀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/>
              <a:t>최태준</a:t>
            </a:r>
          </a:p>
        </p:txBody>
      </p:sp>
      <p:sp>
        <p:nvSpPr>
          <p:cNvPr id="90" name="텍스트 개체 틀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/>
              <a:t>부사장</a:t>
            </a:r>
          </a:p>
        </p:txBody>
      </p:sp>
      <p:sp>
        <p:nvSpPr>
          <p:cNvPr id="92" name="텍스트 개체 틀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ko-KR"/>
              <a:t>원창</a:t>
            </a:r>
          </a:p>
        </p:txBody>
      </p:sp>
      <p:sp>
        <p:nvSpPr>
          <p:cNvPr id="91" name="텍스트 개체 틀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경북 상주시 | 가장동 78-3</a:t>
            </a:r>
          </a:p>
        </p:txBody>
      </p:sp>
      <p:sp>
        <p:nvSpPr>
          <p:cNvPr id="95" name="텍스트 개체 틀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ko-KR"/>
              <a:t>www.ITM.com</a:t>
            </a:r>
          </a:p>
        </p:txBody>
      </p:sp>
      <p:sp>
        <p:nvSpPr>
          <p:cNvPr id="93" name="텍스트 개체 틀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ko-KR"/>
              <a:t>054-575-5776 | rtamburello@fabrikam.com</a:t>
            </a:r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4" name="텍스트 개체 틀 43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" name="그림 8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95518"/>
            <a:ext cx="681517" cy="390912"/>
          </a:xfrm>
          <a:prstGeom prst="rect">
            <a:avLst/>
          </a:prstGeom>
        </p:spPr>
      </p:pic>
      <p:pic>
        <p:nvPicPr>
          <p:cNvPr id="80" name="그림 79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1" y="595518"/>
            <a:ext cx="681517" cy="390912"/>
          </a:xfrm>
          <a:prstGeom prst="rect">
            <a:avLst/>
          </a:prstGeom>
        </p:spPr>
      </p:pic>
      <p:pic>
        <p:nvPicPr>
          <p:cNvPr id="81" name="그림 80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428488"/>
            <a:ext cx="681517" cy="390912"/>
          </a:xfrm>
          <a:prstGeom prst="rect">
            <a:avLst/>
          </a:prstGeom>
        </p:spPr>
      </p:pic>
      <p:pic>
        <p:nvPicPr>
          <p:cNvPr id="82" name="그림 81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1" y="2428488"/>
            <a:ext cx="681517" cy="390912"/>
          </a:xfrm>
          <a:prstGeom prst="rect">
            <a:avLst/>
          </a:prstGeom>
        </p:spPr>
      </p:pic>
      <p:pic>
        <p:nvPicPr>
          <p:cNvPr id="83" name="그림 82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257288"/>
            <a:ext cx="681517" cy="390912"/>
          </a:xfrm>
          <a:prstGeom prst="rect">
            <a:avLst/>
          </a:prstGeom>
        </p:spPr>
      </p:pic>
      <p:pic>
        <p:nvPicPr>
          <p:cNvPr id="84" name="그림 83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1" y="4257288"/>
            <a:ext cx="681517" cy="390912"/>
          </a:xfrm>
          <a:prstGeom prst="rect">
            <a:avLst/>
          </a:prstGeom>
        </p:spPr>
      </p:pic>
      <p:pic>
        <p:nvPicPr>
          <p:cNvPr id="85" name="그림 84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86088"/>
            <a:ext cx="681517" cy="390912"/>
          </a:xfrm>
          <a:prstGeom prst="rect">
            <a:avLst/>
          </a:prstGeom>
        </p:spPr>
      </p:pic>
      <p:pic>
        <p:nvPicPr>
          <p:cNvPr id="86" name="그림 85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1" y="6086088"/>
            <a:ext cx="681517" cy="390912"/>
          </a:xfrm>
          <a:prstGeom prst="rect">
            <a:avLst/>
          </a:prstGeom>
        </p:spPr>
      </p:pic>
      <p:pic>
        <p:nvPicPr>
          <p:cNvPr id="87" name="그림 86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7914888"/>
            <a:ext cx="681517" cy="390912"/>
          </a:xfrm>
          <a:prstGeom prst="rect">
            <a:avLst/>
          </a:prstGeom>
        </p:spPr>
      </p:pic>
      <p:pic>
        <p:nvPicPr>
          <p:cNvPr id="88" name="그림 87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1" y="7914888"/>
            <a:ext cx="681517" cy="39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명함 로고 이름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사용자 지정</PresentationFormat>
  <Paragraphs>10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HY중고딕</vt:lpstr>
      <vt:lpstr>맑은 고딕</vt:lpstr>
      <vt:lpstr>Arial</vt:lpstr>
      <vt:lpstr>Calibri</vt:lpstr>
      <vt:lpstr>Cambria</vt:lpstr>
      <vt:lpstr>명함 로고 이름 UC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2014-01-15T05:00:27Z</dcterms:created>
  <dcterms:modified xsi:type="dcterms:W3CDTF">2014-01-15T05:00:32Z</dcterms:modified>
</cp:coreProperties>
</file>