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4"/>
  </p:sldMasterIdLst>
  <p:notesMasterIdLst>
    <p:notesMasterId r:id="rId22"/>
  </p:notesMasterIdLst>
  <p:handoutMasterIdLst>
    <p:handoutMasterId r:id="rId23"/>
  </p:handoutMasterIdLst>
  <p:sldIdLst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</p:sldIdLst>
  <p:sldSz cx="7772400" cy="10058400"/>
  <p:notesSz cx="6858000" cy="9144000"/>
  <p:defaultTextStyle>
    <a:defPPr>
      <a:defRPr lang="en-US"/>
    </a:defPPr>
    <a:lvl1pPr marL="0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 userDrawn="1">
          <p15:clr>
            <a:srgbClr val="A4A3A4"/>
          </p15:clr>
        </p15:guide>
        <p15:guide id="2" pos="244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92" autoAdjust="0"/>
    <p:restoredTop sz="90395" autoAdjust="0"/>
  </p:normalViewPr>
  <p:slideViewPr>
    <p:cSldViewPr>
      <p:cViewPr varScale="1">
        <p:scale>
          <a:sx n="70" d="100"/>
          <a:sy n="70" d="100"/>
        </p:scale>
        <p:origin x="2976" y="66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5" d="100"/>
          <a:sy n="65" d="100"/>
        </p:scale>
        <p:origin x="2796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1">
              <a:defRPr lang="ko-KR" sz="1200"/>
            </a:lvl1pPr>
          </a:lstStyle>
          <a:p>
            <a:endParaRPr lang="ko-KR" dirty="0">
              <a:latin typeface="맑은 고딕" panose="020B0503020000020004" pitchFamily="50" charset="-127"/>
            </a:endParaRPr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1">
              <a:defRPr lang="ko-KR" sz="1200"/>
            </a:lvl1pPr>
          </a:lstStyle>
          <a:p>
            <a:fld id="{6D793E0B-B97B-4409-ABE0-557859E48B65}" type="datetimeFigureOut">
              <a:rPr lang="en-US" altLang="ko-KR" smtClean="0">
                <a:latin typeface="맑은 고딕" panose="020B0503020000020004" pitchFamily="50" charset="-127"/>
              </a:rPr>
              <a:t>12/17/2013</a:t>
            </a:fld>
            <a:endParaRPr lang="ko-KR" dirty="0">
              <a:latin typeface="맑은 고딕" panose="020B0503020000020004" pitchFamily="50" charset="-127"/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1">
              <a:defRPr lang="ko-KR" sz="1200"/>
            </a:lvl1pPr>
          </a:lstStyle>
          <a:p>
            <a:endParaRPr lang="ko-KR" dirty="0">
              <a:latin typeface="맑은 고딕" panose="020B0503020000020004" pitchFamily="50" charset="-127"/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1">
              <a:defRPr lang="ko-KR" sz="1200"/>
            </a:lvl1pPr>
          </a:lstStyle>
          <a:p>
            <a:fld id="{F45F31C6-8409-4E0F-AFD4-5691304EC96E}" type="slidenum">
              <a:rPr lang="ko-KR" smtClean="0">
                <a:latin typeface="맑은 고딕" panose="020B0503020000020004" pitchFamily="50" charset="-127"/>
              </a:rPr>
              <a:t>‹#›</a:t>
            </a:fld>
            <a:endParaRPr lang="ko-KR" dirty="0">
              <a:latin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3144547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1">
              <a:defRPr lang="ko-KR" sz="1200">
                <a:latin typeface="맑은 고딕" panose="020B0503020000020004" pitchFamily="50" charset="-127"/>
              </a:defRPr>
            </a:lvl1pPr>
          </a:lstStyle>
          <a:p>
            <a:endParaRPr lang="ko-KR" altLang="en-US" dirty="0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1">
              <a:defRPr lang="ko-KR" sz="1200">
                <a:latin typeface="맑은 고딕" panose="020B0503020000020004" pitchFamily="50" charset="-127"/>
              </a:defRPr>
            </a:lvl1pPr>
          </a:lstStyle>
          <a:p>
            <a:fld id="{D99534B9-6B5A-4379-9BB9-90CB48007E7F}" type="datetimeFigureOut">
              <a:rPr lang="en-US" altLang="ko-KR" smtClean="0"/>
              <a:pPr/>
              <a:t>12/17/2013</a:t>
            </a:fld>
            <a:endParaRPr lang="en-US" altLang="ko-KR" dirty="0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dirty="0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latinLnBrk="1"/>
            <a:r>
              <a:rPr lang="ko-KR" dirty="0"/>
              <a:t>마스터 텍스트 스타일을 편집합니다</a:t>
            </a:r>
          </a:p>
          <a:p>
            <a:pPr lvl="1" latinLnBrk="1"/>
            <a:r>
              <a:rPr lang="ko-KR" dirty="0"/>
              <a:t>둘째 수준</a:t>
            </a:r>
          </a:p>
          <a:p>
            <a:pPr lvl="2" latinLnBrk="1"/>
            <a:r>
              <a:rPr lang="ko-KR" dirty="0"/>
              <a:t>셋째 수준</a:t>
            </a:r>
          </a:p>
          <a:p>
            <a:pPr lvl="3" latinLnBrk="1"/>
            <a:r>
              <a:rPr lang="ko-KR" dirty="0"/>
              <a:t>넷째 수준</a:t>
            </a:r>
          </a:p>
          <a:p>
            <a:pPr lvl="4" latinLnBrk="1"/>
            <a:r>
              <a:rPr lang="ko-KR" dirty="0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1">
              <a:defRPr lang="ko-KR" sz="1200">
                <a:latin typeface="맑은 고딕" panose="020B0503020000020004" pitchFamily="50" charset="-127"/>
              </a:defRPr>
            </a:lvl1pPr>
          </a:lstStyle>
          <a:p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1">
              <a:defRPr lang="ko-KR" sz="1200">
                <a:latin typeface="맑은 고딕" panose="020B0503020000020004" pitchFamily="50" charset="-127"/>
              </a:defRPr>
            </a:lvl1pPr>
          </a:lstStyle>
          <a:p>
            <a:fld id="{7DBB298C-95CC-4205-A540-F80A718015AE}" type="slidenum">
              <a:rPr lang="en-US" altLang="ko-KR" smtClean="0"/>
              <a:pPr/>
              <a:t>‹#›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4326582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18824" rtl="0" eaLnBrk="1" latinLnBrk="1" hangingPunct="1">
      <a:defRPr lang="ko-KR" sz="1200" kern="1200">
        <a:solidFill>
          <a:schemeClr val="tx1"/>
        </a:solidFill>
        <a:latin typeface="맑은 고딕" panose="020B0503020000020004" pitchFamily="50" charset="-127"/>
        <a:ea typeface="+mn-ea"/>
        <a:cs typeface="+mn-cs"/>
      </a:defRPr>
    </a:lvl1pPr>
    <a:lvl2pPr marL="509412" algn="l" defTabSz="1018824" rtl="0" eaLnBrk="1" latinLnBrk="1" hangingPunct="1">
      <a:defRPr lang="ko-KR" sz="1200" kern="1200">
        <a:solidFill>
          <a:schemeClr val="tx1"/>
        </a:solidFill>
        <a:latin typeface="맑은 고딕" panose="020B0503020000020004" pitchFamily="50" charset="-127"/>
        <a:ea typeface="+mn-ea"/>
        <a:cs typeface="+mn-cs"/>
      </a:defRPr>
    </a:lvl2pPr>
    <a:lvl3pPr marL="1018824" algn="l" defTabSz="1018824" rtl="0" eaLnBrk="1" latinLnBrk="1" hangingPunct="1">
      <a:defRPr lang="ko-KR" sz="1200" kern="1200">
        <a:solidFill>
          <a:schemeClr val="tx1"/>
        </a:solidFill>
        <a:latin typeface="맑은 고딕" panose="020B0503020000020004" pitchFamily="50" charset="-127"/>
        <a:ea typeface="+mn-ea"/>
        <a:cs typeface="+mn-cs"/>
      </a:defRPr>
    </a:lvl3pPr>
    <a:lvl4pPr marL="1528237" algn="l" defTabSz="1018824" rtl="0" eaLnBrk="1" latinLnBrk="1" hangingPunct="1">
      <a:defRPr lang="ko-KR" sz="1200" kern="1200">
        <a:solidFill>
          <a:schemeClr val="tx1"/>
        </a:solidFill>
        <a:latin typeface="맑은 고딕" panose="020B0503020000020004" pitchFamily="50" charset="-127"/>
        <a:ea typeface="+mn-ea"/>
        <a:cs typeface="+mn-cs"/>
      </a:defRPr>
    </a:lvl4pPr>
    <a:lvl5pPr marL="2037649" algn="l" defTabSz="1018824" rtl="0" eaLnBrk="1" latinLnBrk="1" hangingPunct="1">
      <a:defRPr lang="ko-KR" sz="1200" kern="1200">
        <a:solidFill>
          <a:schemeClr val="tx1"/>
        </a:solidFill>
        <a:latin typeface="맑은 고딕" panose="020B0503020000020004" pitchFamily="50" charset="-127"/>
        <a:ea typeface="+mn-ea"/>
        <a:cs typeface="+mn-cs"/>
      </a:defRPr>
    </a:lvl5pPr>
    <a:lvl6pPr marL="2547061" algn="l" defTabSz="1018824" rtl="0" eaLnBrk="1" latinLnBrk="1" hangingPunct="1">
      <a:defRPr lang="ko-KR" sz="1337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1" hangingPunct="1">
      <a:defRPr lang="ko-KR" sz="1337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1" hangingPunct="1">
      <a:defRPr lang="ko-KR" sz="1337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1" hangingPunct="1">
      <a:defRPr lang="ko-KR" sz="133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ko-KR" altLang="en-US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자신의 고유한 메시지를 넣어 이 배너를 사용자 지정해 보세요</a:t>
            </a:r>
            <a:r>
              <a:rPr lang="en-US" altLang="ko-KR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. </a:t>
            </a:r>
            <a:r>
              <a:rPr lang="ko-KR" altLang="en-US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글자를 선택하고 고유한 텍스트를 추가합니다</a:t>
            </a:r>
            <a:r>
              <a:rPr lang="en-US" altLang="ko-KR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. </a:t>
            </a:r>
            <a:r>
              <a:rPr lang="ko-KR" altLang="en-US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슬라이드당 한 글자씩 입력하세요</a:t>
            </a:r>
            <a:r>
              <a:rPr lang="en-US" altLang="ko-KR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.</a:t>
            </a:r>
            <a:endParaRPr lang="en-US" altLang="ko-KR" dirty="0" smtClean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ko-KR" smtClean="0"/>
              <a:pPr latinLnBrk="1"/>
              <a:t>1</a:t>
            </a:fld>
            <a:endParaRPr lang="ko-KR"/>
          </a:p>
        </p:txBody>
      </p:sp>
      <p:sp>
        <p:nvSpPr>
          <p:cNvPr id="7" name="슬라이드 이미지 개체 틀 6"/>
          <p:cNvSpPr>
            <a:spLocks noGrp="1" noRot="1" noChangeAspect="1"/>
          </p:cNvSpPr>
          <p:nvPr>
            <p:ph type="sldImg"/>
          </p:nvPr>
        </p:nvSpPr>
        <p:spPr/>
      </p:sp>
    </p:spTree>
    <p:extLst>
      <p:ext uri="{BB962C8B-B14F-4D97-AF65-F5344CB8AC3E}">
        <p14:creationId xmlns:p14="http://schemas.microsoft.com/office/powerpoint/2010/main" val="23117702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ko-KR" altLang="en-US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자신의 고유한 메시지를 넣어 이 배너를 사용자 지정해 보세요</a:t>
            </a:r>
            <a:r>
              <a:rPr lang="en-US" altLang="ko-KR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. </a:t>
            </a:r>
            <a:r>
              <a:rPr lang="ko-KR" altLang="en-US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글자를 선택하고 고유한 텍스트를 추가합니다</a:t>
            </a:r>
            <a:r>
              <a:rPr lang="en-US" altLang="ko-KR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. </a:t>
            </a:r>
            <a:r>
              <a:rPr lang="ko-KR" altLang="en-US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슬라이드당 한 글자씩 입력하세요</a:t>
            </a:r>
            <a:r>
              <a:rPr lang="en-US" altLang="ko-KR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.</a:t>
            </a:r>
            <a:endParaRPr lang="en-US" altLang="ko-KR" dirty="0" smtClean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ko-KR" smtClean="0"/>
              <a:t>10</a:t>
            </a:fld>
            <a:endParaRPr lang="ko-KR"/>
          </a:p>
        </p:txBody>
      </p:sp>
    </p:spTree>
    <p:extLst>
      <p:ext uri="{BB962C8B-B14F-4D97-AF65-F5344CB8AC3E}">
        <p14:creationId xmlns:p14="http://schemas.microsoft.com/office/powerpoint/2010/main" val="367225466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ko-KR" altLang="en-US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자신의 고유한 메시지를 넣어 이 배너를 사용자 지정해 보세요</a:t>
            </a:r>
            <a:r>
              <a:rPr lang="en-US" altLang="ko-KR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. </a:t>
            </a:r>
            <a:r>
              <a:rPr lang="ko-KR" altLang="en-US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글자를 선택하고 고유한 텍스트를 추가합니다</a:t>
            </a:r>
            <a:r>
              <a:rPr lang="en-US" altLang="ko-KR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. </a:t>
            </a:r>
            <a:r>
              <a:rPr lang="ko-KR" altLang="en-US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슬라이드당 한 글자씩 입력하세요</a:t>
            </a:r>
            <a:r>
              <a:rPr lang="en-US" altLang="ko-KR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.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ko-KR" smtClean="0"/>
              <a:t>11</a:t>
            </a:fld>
            <a:endParaRPr lang="ko-KR"/>
          </a:p>
        </p:txBody>
      </p:sp>
    </p:spTree>
    <p:extLst>
      <p:ext uri="{BB962C8B-B14F-4D97-AF65-F5344CB8AC3E}">
        <p14:creationId xmlns:p14="http://schemas.microsoft.com/office/powerpoint/2010/main" val="114842676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ko-KR" altLang="en-US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자신의 고유한 메시지를 넣어 이 배너를 사용자 지정해 보세요</a:t>
            </a:r>
            <a:r>
              <a:rPr lang="en-US" altLang="ko-KR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. </a:t>
            </a:r>
            <a:r>
              <a:rPr lang="ko-KR" altLang="en-US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글자를 선택하고 고유한 텍스트를 추가합니다</a:t>
            </a:r>
            <a:r>
              <a:rPr lang="en-US" altLang="ko-KR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. </a:t>
            </a:r>
            <a:r>
              <a:rPr lang="ko-KR" altLang="en-US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슬라이드당 한 글자씩 입력하세요</a:t>
            </a:r>
            <a:r>
              <a:rPr lang="en-US" altLang="ko-KR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.</a:t>
            </a:r>
            <a:endParaRPr lang="en-US" altLang="ko-KR" dirty="0" smtClean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ko-KR" smtClean="0"/>
              <a:t>12</a:t>
            </a:fld>
            <a:endParaRPr lang="ko-KR"/>
          </a:p>
        </p:txBody>
      </p:sp>
    </p:spTree>
    <p:extLst>
      <p:ext uri="{BB962C8B-B14F-4D97-AF65-F5344CB8AC3E}">
        <p14:creationId xmlns:p14="http://schemas.microsoft.com/office/powerpoint/2010/main" val="398832445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ko-KR" altLang="en-US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자신의 고유한 메시지를 넣어 이 배너를 사용자 지정해 보세요</a:t>
            </a:r>
            <a:r>
              <a:rPr lang="en-US" altLang="ko-KR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. </a:t>
            </a:r>
            <a:r>
              <a:rPr lang="ko-KR" altLang="en-US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글자를 선택하고 고유한 텍스트를 추가합니다</a:t>
            </a:r>
            <a:r>
              <a:rPr lang="en-US" altLang="ko-KR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. </a:t>
            </a:r>
            <a:r>
              <a:rPr lang="ko-KR" altLang="en-US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슬라이드당 한 글자씩 입력하세요</a:t>
            </a:r>
            <a:r>
              <a:rPr lang="en-US" altLang="ko-KR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.</a:t>
            </a:r>
            <a:endParaRPr lang="en-US" altLang="ko-KR" dirty="0" smtClean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ko-KR" smtClean="0"/>
              <a:t>13</a:t>
            </a:fld>
            <a:endParaRPr lang="ko-KR"/>
          </a:p>
        </p:txBody>
      </p:sp>
    </p:spTree>
    <p:extLst>
      <p:ext uri="{BB962C8B-B14F-4D97-AF65-F5344CB8AC3E}">
        <p14:creationId xmlns:p14="http://schemas.microsoft.com/office/powerpoint/2010/main" val="305849409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ko-KR" altLang="en-US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자신의 고유한 메시지를 넣어 이 배너를 사용자 지정해 보세요</a:t>
            </a:r>
            <a:r>
              <a:rPr lang="en-US" altLang="ko-KR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. </a:t>
            </a:r>
            <a:r>
              <a:rPr lang="ko-KR" altLang="en-US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글자를 선택하고 고유한 텍스트를 추가합니다</a:t>
            </a:r>
            <a:r>
              <a:rPr lang="en-US" altLang="ko-KR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. </a:t>
            </a:r>
            <a:r>
              <a:rPr lang="ko-KR" altLang="en-US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슬라이드당 한 글자씩 입력하세요</a:t>
            </a:r>
            <a:r>
              <a:rPr lang="en-US" altLang="ko-KR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.</a:t>
            </a:r>
            <a:endParaRPr lang="en-US" altLang="ko-KR" dirty="0" smtClean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ko-KR" smtClean="0"/>
              <a:t>14</a:t>
            </a:fld>
            <a:endParaRPr lang="ko-KR"/>
          </a:p>
        </p:txBody>
      </p:sp>
    </p:spTree>
    <p:extLst>
      <p:ext uri="{BB962C8B-B14F-4D97-AF65-F5344CB8AC3E}">
        <p14:creationId xmlns:p14="http://schemas.microsoft.com/office/powerpoint/2010/main" val="349503820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ko-KR" altLang="en-US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자신의 고유한 메시지를 넣어 이 배너를 사용자 지정해 보세요</a:t>
            </a:r>
            <a:r>
              <a:rPr lang="en-US" altLang="ko-KR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. </a:t>
            </a:r>
            <a:r>
              <a:rPr lang="ko-KR" altLang="en-US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글자를 선택하고 고유한 텍스트를 추가합니다</a:t>
            </a:r>
            <a:r>
              <a:rPr lang="en-US" altLang="ko-KR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. </a:t>
            </a:r>
            <a:r>
              <a:rPr lang="ko-KR" altLang="en-US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슬라이드당 한 글자씩 입력하세요</a:t>
            </a:r>
            <a:r>
              <a:rPr lang="en-US" altLang="ko-KR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.</a:t>
            </a:r>
            <a:endParaRPr lang="en-US" altLang="ko-KR" dirty="0" smtClean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ko-KR" smtClean="0"/>
              <a:t>15</a:t>
            </a:fld>
            <a:endParaRPr lang="ko-KR"/>
          </a:p>
        </p:txBody>
      </p:sp>
    </p:spTree>
    <p:extLst>
      <p:ext uri="{BB962C8B-B14F-4D97-AF65-F5344CB8AC3E}">
        <p14:creationId xmlns:p14="http://schemas.microsoft.com/office/powerpoint/2010/main" val="405662327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ko-KR" altLang="en-US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자신의 고유한 메시지를 넣어 이 배너를 사용자 지정해 보세요</a:t>
            </a:r>
            <a:r>
              <a:rPr lang="en-US" altLang="ko-KR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. </a:t>
            </a:r>
            <a:r>
              <a:rPr lang="ko-KR" altLang="en-US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글자를 선택하고 고유한 텍스트를 추가합니다</a:t>
            </a:r>
            <a:r>
              <a:rPr lang="en-US" altLang="ko-KR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. </a:t>
            </a:r>
            <a:r>
              <a:rPr lang="ko-KR" altLang="en-US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슬라이드당 한 글자씩 입력하세요</a:t>
            </a:r>
            <a:r>
              <a:rPr lang="en-US" altLang="ko-KR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.</a:t>
            </a:r>
            <a:endParaRPr lang="en-US" altLang="ko-KR" dirty="0" smtClean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ko-KR" smtClean="0"/>
              <a:t>16</a:t>
            </a:fld>
            <a:endParaRPr lang="ko-KR"/>
          </a:p>
        </p:txBody>
      </p:sp>
    </p:spTree>
    <p:extLst>
      <p:ext uri="{BB962C8B-B14F-4D97-AF65-F5344CB8AC3E}">
        <p14:creationId xmlns:p14="http://schemas.microsoft.com/office/powerpoint/2010/main" val="98659810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ko-KR" altLang="en-US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자신의 고유한 메시지를 넣어 이 배너를 사용자 지정해 보세요</a:t>
            </a:r>
            <a:r>
              <a:rPr lang="en-US" altLang="ko-KR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. </a:t>
            </a:r>
            <a:r>
              <a:rPr lang="ko-KR" altLang="en-US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글자를 선택하고 고유한 텍스트를 추가합니다</a:t>
            </a:r>
            <a:r>
              <a:rPr lang="en-US" altLang="ko-KR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. </a:t>
            </a:r>
            <a:r>
              <a:rPr lang="ko-KR" altLang="en-US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슬라이드당 한 글자씩 입력하세요</a:t>
            </a:r>
            <a:r>
              <a:rPr lang="en-US" altLang="ko-KR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.</a:t>
            </a:r>
            <a:endParaRPr lang="en-US" altLang="ko-KR" dirty="0" smtClean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ko-KR" smtClean="0"/>
              <a:t>17</a:t>
            </a:fld>
            <a:endParaRPr lang="ko-KR"/>
          </a:p>
        </p:txBody>
      </p:sp>
    </p:spTree>
    <p:extLst>
      <p:ext uri="{BB962C8B-B14F-4D97-AF65-F5344CB8AC3E}">
        <p14:creationId xmlns:p14="http://schemas.microsoft.com/office/powerpoint/2010/main" val="17554098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ko-KR" altLang="en-US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자신의 고유한 메시지를 넣어 이 배너를 사용자 지정해 보세요</a:t>
            </a:r>
            <a:r>
              <a:rPr lang="en-US" altLang="ko-KR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. </a:t>
            </a:r>
            <a:r>
              <a:rPr lang="ko-KR" altLang="en-US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글자를 선택하고 고유한 텍스트를 추가합니다</a:t>
            </a:r>
            <a:r>
              <a:rPr lang="en-US" altLang="ko-KR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. </a:t>
            </a:r>
            <a:r>
              <a:rPr lang="ko-KR" altLang="en-US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슬라이드당 한 글자씩 입력하세요</a:t>
            </a:r>
            <a:r>
              <a:rPr lang="en-US" altLang="ko-KR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.</a:t>
            </a:r>
            <a:endParaRPr lang="en-US" altLang="ko-KR" dirty="0" smtClean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ko-KR" smtClean="0"/>
              <a:t>2</a:t>
            </a:fld>
            <a:endParaRPr lang="ko-KR"/>
          </a:p>
        </p:txBody>
      </p:sp>
    </p:spTree>
    <p:extLst>
      <p:ext uri="{BB962C8B-B14F-4D97-AF65-F5344CB8AC3E}">
        <p14:creationId xmlns:p14="http://schemas.microsoft.com/office/powerpoint/2010/main" val="2447521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ko-KR" altLang="en-US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자신의 고유한 메시지를 넣어 이 배너를 사용자 지정해 보세요</a:t>
            </a:r>
            <a:r>
              <a:rPr lang="en-US" altLang="ko-KR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. </a:t>
            </a:r>
            <a:r>
              <a:rPr lang="ko-KR" altLang="en-US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글자를 선택하고 고유한 텍스트를 추가합니다</a:t>
            </a:r>
            <a:r>
              <a:rPr lang="en-US" altLang="ko-KR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. </a:t>
            </a:r>
            <a:r>
              <a:rPr lang="ko-KR" altLang="en-US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슬라이드당 한 글자씩 입력하세요</a:t>
            </a:r>
            <a:r>
              <a:rPr lang="en-US" altLang="ko-KR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.</a:t>
            </a:r>
            <a:endParaRPr lang="en-US" altLang="ko-KR" dirty="0" smtClean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ko-KR" smtClean="0"/>
              <a:t>3</a:t>
            </a:fld>
            <a:endParaRPr lang="ko-KR"/>
          </a:p>
        </p:txBody>
      </p:sp>
    </p:spTree>
    <p:extLst>
      <p:ext uri="{BB962C8B-B14F-4D97-AF65-F5344CB8AC3E}">
        <p14:creationId xmlns:p14="http://schemas.microsoft.com/office/powerpoint/2010/main" val="1309588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ko-KR" altLang="en-US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자신의 고유한 메시지를 넣어 이 배너를 사용자 지정해 보세요</a:t>
            </a:r>
            <a:r>
              <a:rPr lang="en-US" altLang="ko-KR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. </a:t>
            </a:r>
            <a:r>
              <a:rPr lang="ko-KR" altLang="en-US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글자를 선택하고 고유한 텍스트를 추가합니다</a:t>
            </a:r>
            <a:r>
              <a:rPr lang="en-US" altLang="ko-KR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. </a:t>
            </a:r>
            <a:r>
              <a:rPr lang="ko-KR" altLang="en-US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슬라이드당 한 글자씩 입력하세요</a:t>
            </a:r>
            <a:r>
              <a:rPr lang="en-US" altLang="ko-KR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.</a:t>
            </a:r>
            <a:endParaRPr lang="en-US" altLang="ko-KR" dirty="0" smtClean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ko-KR" smtClean="0"/>
              <a:t>4</a:t>
            </a:fld>
            <a:endParaRPr lang="ko-KR"/>
          </a:p>
        </p:txBody>
      </p:sp>
    </p:spTree>
    <p:extLst>
      <p:ext uri="{BB962C8B-B14F-4D97-AF65-F5344CB8AC3E}">
        <p14:creationId xmlns:p14="http://schemas.microsoft.com/office/powerpoint/2010/main" val="8511868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ko-KR" altLang="en-US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자신의 고유한 메시지를 넣어 이 배너를 사용자 지정해 보세요</a:t>
            </a:r>
            <a:r>
              <a:rPr lang="en-US" altLang="ko-KR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. </a:t>
            </a:r>
            <a:r>
              <a:rPr lang="ko-KR" altLang="en-US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글자를 선택하고 고유한 텍스트를 추가합니다</a:t>
            </a:r>
            <a:r>
              <a:rPr lang="en-US" altLang="ko-KR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. </a:t>
            </a:r>
            <a:r>
              <a:rPr lang="ko-KR" altLang="en-US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슬라이드당 한 글자씩 입력하세요</a:t>
            </a:r>
            <a:r>
              <a:rPr lang="en-US" altLang="ko-KR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.</a:t>
            </a:r>
            <a:endParaRPr lang="en-US" altLang="ko-KR" dirty="0" smtClean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ko-KR" smtClean="0"/>
              <a:t>5</a:t>
            </a:fld>
            <a:endParaRPr lang="ko-KR"/>
          </a:p>
        </p:txBody>
      </p:sp>
    </p:spTree>
    <p:extLst>
      <p:ext uri="{BB962C8B-B14F-4D97-AF65-F5344CB8AC3E}">
        <p14:creationId xmlns:p14="http://schemas.microsoft.com/office/powerpoint/2010/main" val="35220027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ko-KR" altLang="en-US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자신의 고유한 메시지를 넣어 이 배너를 사용자 지정해 보세요</a:t>
            </a:r>
            <a:r>
              <a:rPr lang="en-US" altLang="ko-KR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. </a:t>
            </a:r>
            <a:r>
              <a:rPr lang="ko-KR" altLang="en-US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글자를 선택하고 고유한 텍스트를 추가합니다</a:t>
            </a:r>
            <a:r>
              <a:rPr lang="en-US" altLang="ko-KR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. </a:t>
            </a:r>
            <a:r>
              <a:rPr lang="ko-KR" altLang="en-US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슬라이드당 한 글자씩 입력하세요</a:t>
            </a:r>
            <a:r>
              <a:rPr lang="en-US" altLang="ko-KR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.</a:t>
            </a:r>
            <a:endParaRPr lang="en-US" altLang="ko-KR" dirty="0" smtClean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ko-KR" smtClean="0"/>
              <a:t>6</a:t>
            </a:fld>
            <a:endParaRPr lang="ko-KR"/>
          </a:p>
        </p:txBody>
      </p:sp>
    </p:spTree>
    <p:extLst>
      <p:ext uri="{BB962C8B-B14F-4D97-AF65-F5344CB8AC3E}">
        <p14:creationId xmlns:p14="http://schemas.microsoft.com/office/powerpoint/2010/main" val="368664104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ko-KR" altLang="en-US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자신의 고유한 메시지를 넣어 이 배너를 사용자 지정해 보세요</a:t>
            </a:r>
            <a:r>
              <a:rPr lang="en-US" altLang="ko-KR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. </a:t>
            </a:r>
            <a:r>
              <a:rPr lang="ko-KR" altLang="en-US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글자를 선택하고 고유한 텍스트를 추가합니다</a:t>
            </a:r>
            <a:r>
              <a:rPr lang="en-US" altLang="ko-KR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. </a:t>
            </a:r>
            <a:r>
              <a:rPr lang="ko-KR" altLang="en-US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슬라이드당 한 글자씩 입력하세요</a:t>
            </a:r>
            <a:r>
              <a:rPr lang="en-US" altLang="ko-KR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.</a:t>
            </a:r>
            <a:endParaRPr lang="en-US" altLang="ko-KR" dirty="0" smtClean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ko-KR" smtClean="0"/>
              <a:t>7</a:t>
            </a:fld>
            <a:endParaRPr lang="ko-KR"/>
          </a:p>
        </p:txBody>
      </p:sp>
    </p:spTree>
    <p:extLst>
      <p:ext uri="{BB962C8B-B14F-4D97-AF65-F5344CB8AC3E}">
        <p14:creationId xmlns:p14="http://schemas.microsoft.com/office/powerpoint/2010/main" val="369159656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ko-KR" altLang="en-US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자신의 고유한 메시지를 넣어 이 배너를 사용자 지정해 보세요</a:t>
            </a:r>
            <a:r>
              <a:rPr lang="en-US" altLang="ko-KR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. </a:t>
            </a:r>
            <a:r>
              <a:rPr lang="ko-KR" altLang="en-US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글자를 선택하고 고유한 텍스트를 추가합니다</a:t>
            </a:r>
            <a:r>
              <a:rPr lang="en-US" altLang="ko-KR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. </a:t>
            </a:r>
            <a:r>
              <a:rPr lang="ko-KR" altLang="en-US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슬라이드당 한 글자씩 입력하세요</a:t>
            </a:r>
            <a:r>
              <a:rPr lang="en-US" altLang="ko-KR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.</a:t>
            </a:r>
            <a:endParaRPr lang="en-US" altLang="ko-KR" dirty="0" smtClean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ko-KR" smtClean="0"/>
              <a:t>8</a:t>
            </a:fld>
            <a:endParaRPr lang="ko-KR"/>
          </a:p>
        </p:txBody>
      </p:sp>
    </p:spTree>
    <p:extLst>
      <p:ext uri="{BB962C8B-B14F-4D97-AF65-F5344CB8AC3E}">
        <p14:creationId xmlns:p14="http://schemas.microsoft.com/office/powerpoint/2010/main" val="64265229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ko-KR" altLang="en-US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자신의 고유한 메시지를 넣어 이 배너를 사용자 지정해 보세요</a:t>
            </a:r>
            <a:r>
              <a:rPr lang="en-US" altLang="ko-KR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. </a:t>
            </a:r>
            <a:r>
              <a:rPr lang="ko-KR" altLang="en-US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글자를 선택하고 고유한 텍스트를 추가합니다</a:t>
            </a:r>
            <a:r>
              <a:rPr lang="en-US" altLang="ko-KR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. </a:t>
            </a:r>
            <a:r>
              <a:rPr lang="ko-KR" altLang="en-US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슬라이드당 한 글자씩 입력하세요</a:t>
            </a:r>
            <a:r>
              <a:rPr lang="en-US" altLang="ko-KR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.</a:t>
            </a:r>
            <a:endParaRPr lang="en-US" altLang="ko-KR" dirty="0" smtClean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ko-KR" smtClean="0"/>
              <a:t>9</a:t>
            </a:fld>
            <a:endParaRPr lang="ko-KR"/>
          </a:p>
        </p:txBody>
      </p:sp>
    </p:spTree>
    <p:extLst>
      <p:ext uri="{BB962C8B-B14F-4D97-AF65-F5344CB8AC3E}">
        <p14:creationId xmlns:p14="http://schemas.microsoft.com/office/powerpoint/2010/main" val="10550960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스타일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직사각형 5"/>
          <p:cNvSpPr>
            <a:spLocks noChangeArrowheads="1"/>
          </p:cNvSpPr>
          <p:nvPr/>
        </p:nvSpPr>
        <p:spPr bwMode="auto">
          <a:xfrm>
            <a:off x="455818" y="457200"/>
            <a:ext cx="6858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pic>
        <p:nvPicPr>
          <p:cNvPr id="13" name="그림 12"/>
          <p:cNvPicPr preferRelativeResize="0"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457200"/>
            <a:ext cx="6858000" cy="6858000"/>
          </a:xfrm>
          <a:prstGeom prst="rect">
            <a:avLst/>
          </a:prstGeom>
        </p:spPr>
      </p:pic>
      <p:sp>
        <p:nvSpPr>
          <p:cNvPr id="16" name="직사각형 5"/>
          <p:cNvSpPr>
            <a:spLocks noChangeArrowheads="1"/>
          </p:cNvSpPr>
          <p:nvPr/>
        </p:nvSpPr>
        <p:spPr bwMode="auto">
          <a:xfrm>
            <a:off x="455818" y="2400170"/>
            <a:ext cx="6858000" cy="29781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7" name="자유형 13"/>
          <p:cNvSpPr>
            <a:spLocks/>
          </p:cNvSpPr>
          <p:nvPr/>
        </p:nvSpPr>
        <p:spPr bwMode="auto">
          <a:xfrm>
            <a:off x="936831" y="1333370"/>
            <a:ext cx="5895975" cy="5111750"/>
          </a:xfrm>
          <a:custGeom>
            <a:avLst/>
            <a:gdLst>
              <a:gd name="T0" fmla="*/ 1779 w 1779"/>
              <a:gd name="T1" fmla="*/ 771 h 1542"/>
              <a:gd name="T2" fmla="*/ 1713 w 1779"/>
              <a:gd name="T3" fmla="*/ 489 h 1542"/>
              <a:gd name="T4" fmla="*/ 1594 w 1779"/>
              <a:gd name="T5" fmla="*/ 356 h 1542"/>
              <a:gd name="T6" fmla="*/ 1415 w 1779"/>
              <a:gd name="T7" fmla="*/ 95 h 1542"/>
              <a:gd name="T8" fmla="*/ 889 w 1779"/>
              <a:gd name="T9" fmla="*/ 0 h 1542"/>
              <a:gd name="T10" fmla="*/ 364 w 1779"/>
              <a:gd name="T11" fmla="*/ 95 h 1542"/>
              <a:gd name="T12" fmla="*/ 185 w 1779"/>
              <a:gd name="T13" fmla="*/ 356 h 1542"/>
              <a:gd name="T14" fmla="*/ 65 w 1779"/>
              <a:gd name="T15" fmla="*/ 489 h 1542"/>
              <a:gd name="T16" fmla="*/ 0 w 1779"/>
              <a:gd name="T17" fmla="*/ 771 h 1542"/>
              <a:gd name="T18" fmla="*/ 65 w 1779"/>
              <a:gd name="T19" fmla="*/ 1053 h 1542"/>
              <a:gd name="T20" fmla="*/ 185 w 1779"/>
              <a:gd name="T21" fmla="*/ 1186 h 1542"/>
              <a:gd name="T22" fmla="*/ 364 w 1779"/>
              <a:gd name="T23" fmla="*/ 1447 h 1542"/>
              <a:gd name="T24" fmla="*/ 889 w 1779"/>
              <a:gd name="T25" fmla="*/ 1542 h 1542"/>
              <a:gd name="T26" fmla="*/ 1415 w 1779"/>
              <a:gd name="T27" fmla="*/ 1447 h 1542"/>
              <a:gd name="T28" fmla="*/ 1594 w 1779"/>
              <a:gd name="T29" fmla="*/ 1186 h 1542"/>
              <a:gd name="T30" fmla="*/ 1713 w 1779"/>
              <a:gd name="T31" fmla="*/ 1053 h 1542"/>
              <a:gd name="T32" fmla="*/ 1779 w 1779"/>
              <a:gd name="T33" fmla="*/ 771 h 15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779" h="1542">
                <a:moveTo>
                  <a:pt x="1779" y="771"/>
                </a:moveTo>
                <a:cubicBezTo>
                  <a:pt x="1660" y="706"/>
                  <a:pt x="1717" y="658"/>
                  <a:pt x="1713" y="489"/>
                </a:cubicBezTo>
                <a:cubicBezTo>
                  <a:pt x="1709" y="319"/>
                  <a:pt x="1594" y="356"/>
                  <a:pt x="1594" y="356"/>
                </a:cubicBezTo>
                <a:cubicBezTo>
                  <a:pt x="1594" y="356"/>
                  <a:pt x="1712" y="88"/>
                  <a:pt x="1415" y="95"/>
                </a:cubicBezTo>
                <a:cubicBezTo>
                  <a:pt x="1117" y="102"/>
                  <a:pt x="971" y="279"/>
                  <a:pt x="889" y="0"/>
                </a:cubicBezTo>
                <a:cubicBezTo>
                  <a:pt x="808" y="279"/>
                  <a:pt x="661" y="102"/>
                  <a:pt x="364" y="95"/>
                </a:cubicBezTo>
                <a:cubicBezTo>
                  <a:pt x="66" y="88"/>
                  <a:pt x="185" y="356"/>
                  <a:pt x="185" y="356"/>
                </a:cubicBezTo>
                <a:cubicBezTo>
                  <a:pt x="185" y="356"/>
                  <a:pt x="69" y="319"/>
                  <a:pt x="65" y="489"/>
                </a:cubicBezTo>
                <a:cubicBezTo>
                  <a:pt x="61" y="658"/>
                  <a:pt x="118" y="706"/>
                  <a:pt x="0" y="771"/>
                </a:cubicBezTo>
                <a:cubicBezTo>
                  <a:pt x="118" y="836"/>
                  <a:pt x="61" y="884"/>
                  <a:pt x="65" y="1053"/>
                </a:cubicBezTo>
                <a:cubicBezTo>
                  <a:pt x="69" y="1223"/>
                  <a:pt x="185" y="1186"/>
                  <a:pt x="185" y="1186"/>
                </a:cubicBezTo>
                <a:cubicBezTo>
                  <a:pt x="185" y="1186"/>
                  <a:pt x="66" y="1454"/>
                  <a:pt x="364" y="1447"/>
                </a:cubicBezTo>
                <a:cubicBezTo>
                  <a:pt x="661" y="1440"/>
                  <a:pt x="808" y="1263"/>
                  <a:pt x="889" y="1542"/>
                </a:cubicBezTo>
                <a:cubicBezTo>
                  <a:pt x="971" y="1263"/>
                  <a:pt x="1117" y="1440"/>
                  <a:pt x="1415" y="1447"/>
                </a:cubicBezTo>
                <a:cubicBezTo>
                  <a:pt x="1712" y="1454"/>
                  <a:pt x="1594" y="1186"/>
                  <a:pt x="1594" y="1186"/>
                </a:cubicBezTo>
                <a:cubicBezTo>
                  <a:pt x="1594" y="1186"/>
                  <a:pt x="1709" y="1223"/>
                  <a:pt x="1713" y="1053"/>
                </a:cubicBezTo>
                <a:cubicBezTo>
                  <a:pt x="1717" y="884"/>
                  <a:pt x="1660" y="836"/>
                  <a:pt x="1779" y="771"/>
                </a:cubicBezTo>
                <a:close/>
              </a:path>
            </a:pathLst>
          </a:custGeom>
          <a:solidFill>
            <a:schemeClr val="bg1"/>
          </a:solidFill>
          <a:ln w="88900">
            <a:solidFill>
              <a:schemeClr val="accent1"/>
            </a:solidFill>
            <a:miter lim="800000"/>
          </a:ln>
          <a:effectLst>
            <a:outerShdw blurRad="863600" dir="5400000" algn="ctr" rotWithShape="0">
              <a:prstClr val="black">
                <a:alpha val="75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cxnSp>
        <p:nvCxnSpPr>
          <p:cNvPr id="14" name="직선 연결선 13"/>
          <p:cNvCxnSpPr/>
          <p:nvPr/>
        </p:nvCxnSpPr>
        <p:spPr>
          <a:xfrm>
            <a:off x="0" y="7769234"/>
            <a:ext cx="7772400" cy="0"/>
          </a:xfrm>
          <a:prstGeom prst="line">
            <a:avLst/>
          </a:prstGeom>
          <a:ln w="9525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제목 1"/>
          <p:cNvSpPr>
            <a:spLocks noGrp="1"/>
          </p:cNvSpPr>
          <p:nvPr>
            <p:ph type="ctrTitle" hasCustomPrompt="1"/>
          </p:nvPr>
        </p:nvSpPr>
        <p:spPr>
          <a:xfrm>
            <a:off x="970168" y="1107945"/>
            <a:ext cx="5829300" cy="5562600"/>
          </a:xfrm>
        </p:spPr>
        <p:txBody>
          <a:bodyPr anchor="ctr">
            <a:noAutofit/>
          </a:bodyPr>
          <a:lstStyle>
            <a:lvl1pPr algn="ctr" latinLnBrk="1">
              <a:defRPr lang="ko-KR" sz="29700" b="1" cap="all" baseline="0">
                <a:ln w="12700">
                  <a:solidFill>
                    <a:schemeClr val="bg1"/>
                  </a:solidFill>
                </a:ln>
                <a:solidFill>
                  <a:schemeClr val="tx1"/>
                </a:solidFill>
                <a:effectLst>
                  <a:outerShdw dist="38100" dir="8100000" algn="ctr" rotWithShape="0">
                    <a:schemeClr val="bg2">
                      <a:lumMod val="75000"/>
                    </a:schemeClr>
                  </a:outerShdw>
                </a:effectLst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r>
              <a:rPr lang="ko-KR"/>
              <a:t>x</a:t>
            </a:r>
          </a:p>
        </p:txBody>
      </p:sp>
      <p:sp>
        <p:nvSpPr>
          <p:cNvPr id="15" name="텍스트 상자 14"/>
          <p:cNvSpPr txBox="1"/>
          <p:nvPr/>
        </p:nvSpPr>
        <p:spPr>
          <a:xfrm>
            <a:off x="2418080" y="7857934"/>
            <a:ext cx="2936240" cy="2954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latinLnBrk="1"/>
            <a:r>
              <a:rPr lang="ko-KR" sz="1320">
                <a:latin typeface="맑은 고딕" panose="020B0503020000020004" pitchFamily="50" charset="-127"/>
                <a:ea typeface="맑은 고딕" panose="020B0503020000020004" pitchFamily="50" charset="-127"/>
              </a:rPr>
              <a:t>점선을 따라</a:t>
            </a:r>
            <a:r>
              <a:rPr lang="ko-KR" sz="1320" baseline="0">
                <a:latin typeface="맑은 고딕" panose="020B0503020000020004" pitchFamily="50" charset="-127"/>
                <a:ea typeface="맑은 고딕" panose="020B0503020000020004" pitchFamily="50" charset="-127"/>
              </a:rPr>
              <a:t> 자르세요.</a:t>
            </a:r>
            <a:endParaRPr lang="ko-KR" sz="132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031875847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스타일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직사각형 5"/>
          <p:cNvSpPr>
            <a:spLocks noChangeArrowheads="1"/>
          </p:cNvSpPr>
          <p:nvPr/>
        </p:nvSpPr>
        <p:spPr bwMode="auto">
          <a:xfrm>
            <a:off x="455818" y="460245"/>
            <a:ext cx="6858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pic>
        <p:nvPicPr>
          <p:cNvPr id="9" name="그림 8"/>
          <p:cNvPicPr preferRelativeResize="0"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457200"/>
            <a:ext cx="6858000" cy="6858000"/>
          </a:xfrm>
          <a:prstGeom prst="rect">
            <a:avLst/>
          </a:prstGeom>
        </p:spPr>
      </p:pic>
      <p:sp>
        <p:nvSpPr>
          <p:cNvPr id="16" name="직사각형 5"/>
          <p:cNvSpPr>
            <a:spLocks noChangeArrowheads="1"/>
          </p:cNvSpPr>
          <p:nvPr/>
        </p:nvSpPr>
        <p:spPr bwMode="auto">
          <a:xfrm>
            <a:off x="455818" y="2400170"/>
            <a:ext cx="6858000" cy="297815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7" name="자유형 13"/>
          <p:cNvSpPr>
            <a:spLocks/>
          </p:cNvSpPr>
          <p:nvPr/>
        </p:nvSpPr>
        <p:spPr bwMode="auto">
          <a:xfrm>
            <a:off x="936831" y="1333370"/>
            <a:ext cx="5895975" cy="5111750"/>
          </a:xfrm>
          <a:custGeom>
            <a:avLst/>
            <a:gdLst>
              <a:gd name="T0" fmla="*/ 1779 w 1779"/>
              <a:gd name="T1" fmla="*/ 771 h 1542"/>
              <a:gd name="T2" fmla="*/ 1713 w 1779"/>
              <a:gd name="T3" fmla="*/ 489 h 1542"/>
              <a:gd name="T4" fmla="*/ 1594 w 1779"/>
              <a:gd name="T5" fmla="*/ 356 h 1542"/>
              <a:gd name="T6" fmla="*/ 1415 w 1779"/>
              <a:gd name="T7" fmla="*/ 95 h 1542"/>
              <a:gd name="T8" fmla="*/ 889 w 1779"/>
              <a:gd name="T9" fmla="*/ 0 h 1542"/>
              <a:gd name="T10" fmla="*/ 364 w 1779"/>
              <a:gd name="T11" fmla="*/ 95 h 1542"/>
              <a:gd name="T12" fmla="*/ 185 w 1779"/>
              <a:gd name="T13" fmla="*/ 356 h 1542"/>
              <a:gd name="T14" fmla="*/ 65 w 1779"/>
              <a:gd name="T15" fmla="*/ 489 h 1542"/>
              <a:gd name="T16" fmla="*/ 0 w 1779"/>
              <a:gd name="T17" fmla="*/ 771 h 1542"/>
              <a:gd name="T18" fmla="*/ 65 w 1779"/>
              <a:gd name="T19" fmla="*/ 1053 h 1542"/>
              <a:gd name="T20" fmla="*/ 185 w 1779"/>
              <a:gd name="T21" fmla="*/ 1186 h 1542"/>
              <a:gd name="T22" fmla="*/ 364 w 1779"/>
              <a:gd name="T23" fmla="*/ 1447 h 1542"/>
              <a:gd name="T24" fmla="*/ 889 w 1779"/>
              <a:gd name="T25" fmla="*/ 1542 h 1542"/>
              <a:gd name="T26" fmla="*/ 1415 w 1779"/>
              <a:gd name="T27" fmla="*/ 1447 h 1542"/>
              <a:gd name="T28" fmla="*/ 1594 w 1779"/>
              <a:gd name="T29" fmla="*/ 1186 h 1542"/>
              <a:gd name="T30" fmla="*/ 1713 w 1779"/>
              <a:gd name="T31" fmla="*/ 1053 h 1542"/>
              <a:gd name="T32" fmla="*/ 1779 w 1779"/>
              <a:gd name="T33" fmla="*/ 771 h 15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779" h="1542">
                <a:moveTo>
                  <a:pt x="1779" y="771"/>
                </a:moveTo>
                <a:cubicBezTo>
                  <a:pt x="1660" y="706"/>
                  <a:pt x="1717" y="658"/>
                  <a:pt x="1713" y="489"/>
                </a:cubicBezTo>
                <a:cubicBezTo>
                  <a:pt x="1709" y="319"/>
                  <a:pt x="1594" y="356"/>
                  <a:pt x="1594" y="356"/>
                </a:cubicBezTo>
                <a:cubicBezTo>
                  <a:pt x="1594" y="356"/>
                  <a:pt x="1712" y="88"/>
                  <a:pt x="1415" y="95"/>
                </a:cubicBezTo>
                <a:cubicBezTo>
                  <a:pt x="1117" y="102"/>
                  <a:pt x="971" y="279"/>
                  <a:pt x="889" y="0"/>
                </a:cubicBezTo>
                <a:cubicBezTo>
                  <a:pt x="808" y="279"/>
                  <a:pt x="661" y="102"/>
                  <a:pt x="364" y="95"/>
                </a:cubicBezTo>
                <a:cubicBezTo>
                  <a:pt x="66" y="88"/>
                  <a:pt x="185" y="356"/>
                  <a:pt x="185" y="356"/>
                </a:cubicBezTo>
                <a:cubicBezTo>
                  <a:pt x="185" y="356"/>
                  <a:pt x="69" y="319"/>
                  <a:pt x="65" y="489"/>
                </a:cubicBezTo>
                <a:cubicBezTo>
                  <a:pt x="61" y="658"/>
                  <a:pt x="118" y="706"/>
                  <a:pt x="0" y="771"/>
                </a:cubicBezTo>
                <a:cubicBezTo>
                  <a:pt x="118" y="836"/>
                  <a:pt x="61" y="884"/>
                  <a:pt x="65" y="1053"/>
                </a:cubicBezTo>
                <a:cubicBezTo>
                  <a:pt x="69" y="1223"/>
                  <a:pt x="185" y="1186"/>
                  <a:pt x="185" y="1186"/>
                </a:cubicBezTo>
                <a:cubicBezTo>
                  <a:pt x="185" y="1186"/>
                  <a:pt x="66" y="1454"/>
                  <a:pt x="364" y="1447"/>
                </a:cubicBezTo>
                <a:cubicBezTo>
                  <a:pt x="661" y="1440"/>
                  <a:pt x="808" y="1263"/>
                  <a:pt x="889" y="1542"/>
                </a:cubicBezTo>
                <a:cubicBezTo>
                  <a:pt x="971" y="1263"/>
                  <a:pt x="1117" y="1440"/>
                  <a:pt x="1415" y="1447"/>
                </a:cubicBezTo>
                <a:cubicBezTo>
                  <a:pt x="1712" y="1454"/>
                  <a:pt x="1594" y="1186"/>
                  <a:pt x="1594" y="1186"/>
                </a:cubicBezTo>
                <a:cubicBezTo>
                  <a:pt x="1594" y="1186"/>
                  <a:pt x="1709" y="1223"/>
                  <a:pt x="1713" y="1053"/>
                </a:cubicBezTo>
                <a:cubicBezTo>
                  <a:pt x="1717" y="884"/>
                  <a:pt x="1660" y="836"/>
                  <a:pt x="1779" y="771"/>
                </a:cubicBezTo>
                <a:close/>
              </a:path>
            </a:pathLst>
          </a:custGeom>
          <a:solidFill>
            <a:schemeClr val="bg1"/>
          </a:solidFill>
          <a:ln w="88900">
            <a:solidFill>
              <a:schemeClr val="accent2"/>
            </a:solidFill>
            <a:miter lim="800000"/>
          </a:ln>
          <a:effectLst>
            <a:outerShdw blurRad="863600" dir="5400000" algn="ctr" rotWithShape="0">
              <a:prstClr val="black">
                <a:alpha val="75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cxnSp>
        <p:nvCxnSpPr>
          <p:cNvPr id="14" name="직선 연결선 13"/>
          <p:cNvCxnSpPr/>
          <p:nvPr/>
        </p:nvCxnSpPr>
        <p:spPr>
          <a:xfrm>
            <a:off x="0" y="7769234"/>
            <a:ext cx="7772400" cy="0"/>
          </a:xfrm>
          <a:prstGeom prst="line">
            <a:avLst/>
          </a:prstGeom>
          <a:ln w="9525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제목 1"/>
          <p:cNvSpPr>
            <a:spLocks noGrp="1"/>
          </p:cNvSpPr>
          <p:nvPr>
            <p:ph type="ctrTitle" hasCustomPrompt="1"/>
          </p:nvPr>
        </p:nvSpPr>
        <p:spPr>
          <a:xfrm>
            <a:off x="970168" y="1107945"/>
            <a:ext cx="5829300" cy="5562600"/>
          </a:xfrm>
        </p:spPr>
        <p:txBody>
          <a:bodyPr anchor="ctr">
            <a:noAutofit/>
          </a:bodyPr>
          <a:lstStyle>
            <a:lvl1pPr algn="ctr" latinLnBrk="1">
              <a:defRPr lang="ko-KR" sz="29700" b="1" cap="all" baseline="0">
                <a:ln w="12700">
                  <a:solidFill>
                    <a:schemeClr val="bg1"/>
                  </a:solidFill>
                </a:ln>
                <a:solidFill>
                  <a:schemeClr val="tx1"/>
                </a:solidFill>
                <a:effectLst>
                  <a:outerShdw dist="38100" dir="8100000" algn="ctr" rotWithShape="0">
                    <a:schemeClr val="bg2">
                      <a:lumMod val="75000"/>
                    </a:schemeClr>
                  </a:outerShdw>
                </a:effectLst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r>
              <a:rPr lang="ko-KR"/>
              <a:t>x</a:t>
            </a:r>
          </a:p>
        </p:txBody>
      </p:sp>
      <p:sp>
        <p:nvSpPr>
          <p:cNvPr id="15" name="텍스트 상자 14"/>
          <p:cNvSpPr txBox="1"/>
          <p:nvPr/>
        </p:nvSpPr>
        <p:spPr>
          <a:xfrm>
            <a:off x="2418080" y="7857934"/>
            <a:ext cx="2936240" cy="2954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latinLnBrk="1"/>
            <a:r>
              <a:rPr lang="ko-KR" sz="1320">
                <a:latin typeface="맑은 고딕" panose="020B0503020000020004" pitchFamily="50" charset="-127"/>
                <a:ea typeface="맑은 고딕" panose="020B0503020000020004" pitchFamily="50" charset="-127"/>
              </a:rPr>
              <a:t>점선을 따라</a:t>
            </a:r>
            <a:r>
              <a:rPr lang="ko-KR" sz="1320" baseline="0">
                <a:latin typeface="맑은 고딕" panose="020B0503020000020004" pitchFamily="50" charset="-127"/>
                <a:ea typeface="맑은 고딕" panose="020B0503020000020004" pitchFamily="50" charset="-127"/>
              </a:rPr>
              <a:t> 자르세요.</a:t>
            </a:r>
            <a:endParaRPr lang="ko-KR" sz="132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15400487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스타일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직사각형 5"/>
          <p:cNvSpPr>
            <a:spLocks noChangeArrowheads="1"/>
          </p:cNvSpPr>
          <p:nvPr/>
        </p:nvSpPr>
        <p:spPr bwMode="auto">
          <a:xfrm>
            <a:off x="455818" y="460245"/>
            <a:ext cx="6858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pic>
        <p:nvPicPr>
          <p:cNvPr id="9" name="그림 8"/>
          <p:cNvPicPr preferRelativeResize="0"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457200"/>
            <a:ext cx="6858000" cy="6858000"/>
          </a:xfrm>
          <a:prstGeom prst="rect">
            <a:avLst/>
          </a:prstGeom>
        </p:spPr>
      </p:pic>
      <p:sp>
        <p:nvSpPr>
          <p:cNvPr id="16" name="직사각형 5"/>
          <p:cNvSpPr>
            <a:spLocks noChangeArrowheads="1"/>
          </p:cNvSpPr>
          <p:nvPr/>
        </p:nvSpPr>
        <p:spPr bwMode="auto">
          <a:xfrm>
            <a:off x="455818" y="2400170"/>
            <a:ext cx="6858000" cy="297815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7" name="자유형 13"/>
          <p:cNvSpPr>
            <a:spLocks/>
          </p:cNvSpPr>
          <p:nvPr/>
        </p:nvSpPr>
        <p:spPr bwMode="auto">
          <a:xfrm>
            <a:off x="936831" y="1333370"/>
            <a:ext cx="5895975" cy="5111750"/>
          </a:xfrm>
          <a:custGeom>
            <a:avLst/>
            <a:gdLst>
              <a:gd name="T0" fmla="*/ 1779 w 1779"/>
              <a:gd name="T1" fmla="*/ 771 h 1542"/>
              <a:gd name="T2" fmla="*/ 1713 w 1779"/>
              <a:gd name="T3" fmla="*/ 489 h 1542"/>
              <a:gd name="T4" fmla="*/ 1594 w 1779"/>
              <a:gd name="T5" fmla="*/ 356 h 1542"/>
              <a:gd name="T6" fmla="*/ 1415 w 1779"/>
              <a:gd name="T7" fmla="*/ 95 h 1542"/>
              <a:gd name="T8" fmla="*/ 889 w 1779"/>
              <a:gd name="T9" fmla="*/ 0 h 1542"/>
              <a:gd name="T10" fmla="*/ 364 w 1779"/>
              <a:gd name="T11" fmla="*/ 95 h 1542"/>
              <a:gd name="T12" fmla="*/ 185 w 1779"/>
              <a:gd name="T13" fmla="*/ 356 h 1542"/>
              <a:gd name="T14" fmla="*/ 65 w 1779"/>
              <a:gd name="T15" fmla="*/ 489 h 1542"/>
              <a:gd name="T16" fmla="*/ 0 w 1779"/>
              <a:gd name="T17" fmla="*/ 771 h 1542"/>
              <a:gd name="T18" fmla="*/ 65 w 1779"/>
              <a:gd name="T19" fmla="*/ 1053 h 1542"/>
              <a:gd name="T20" fmla="*/ 185 w 1779"/>
              <a:gd name="T21" fmla="*/ 1186 h 1542"/>
              <a:gd name="T22" fmla="*/ 364 w 1779"/>
              <a:gd name="T23" fmla="*/ 1447 h 1542"/>
              <a:gd name="T24" fmla="*/ 889 w 1779"/>
              <a:gd name="T25" fmla="*/ 1542 h 1542"/>
              <a:gd name="T26" fmla="*/ 1415 w 1779"/>
              <a:gd name="T27" fmla="*/ 1447 h 1542"/>
              <a:gd name="T28" fmla="*/ 1594 w 1779"/>
              <a:gd name="T29" fmla="*/ 1186 h 1542"/>
              <a:gd name="T30" fmla="*/ 1713 w 1779"/>
              <a:gd name="T31" fmla="*/ 1053 h 1542"/>
              <a:gd name="T32" fmla="*/ 1779 w 1779"/>
              <a:gd name="T33" fmla="*/ 771 h 15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779" h="1542">
                <a:moveTo>
                  <a:pt x="1779" y="771"/>
                </a:moveTo>
                <a:cubicBezTo>
                  <a:pt x="1660" y="706"/>
                  <a:pt x="1717" y="658"/>
                  <a:pt x="1713" y="489"/>
                </a:cubicBezTo>
                <a:cubicBezTo>
                  <a:pt x="1709" y="319"/>
                  <a:pt x="1594" y="356"/>
                  <a:pt x="1594" y="356"/>
                </a:cubicBezTo>
                <a:cubicBezTo>
                  <a:pt x="1594" y="356"/>
                  <a:pt x="1712" y="88"/>
                  <a:pt x="1415" y="95"/>
                </a:cubicBezTo>
                <a:cubicBezTo>
                  <a:pt x="1117" y="102"/>
                  <a:pt x="971" y="279"/>
                  <a:pt x="889" y="0"/>
                </a:cubicBezTo>
                <a:cubicBezTo>
                  <a:pt x="808" y="279"/>
                  <a:pt x="661" y="102"/>
                  <a:pt x="364" y="95"/>
                </a:cubicBezTo>
                <a:cubicBezTo>
                  <a:pt x="66" y="88"/>
                  <a:pt x="185" y="356"/>
                  <a:pt x="185" y="356"/>
                </a:cubicBezTo>
                <a:cubicBezTo>
                  <a:pt x="185" y="356"/>
                  <a:pt x="69" y="319"/>
                  <a:pt x="65" y="489"/>
                </a:cubicBezTo>
                <a:cubicBezTo>
                  <a:pt x="61" y="658"/>
                  <a:pt x="118" y="706"/>
                  <a:pt x="0" y="771"/>
                </a:cubicBezTo>
                <a:cubicBezTo>
                  <a:pt x="118" y="836"/>
                  <a:pt x="61" y="884"/>
                  <a:pt x="65" y="1053"/>
                </a:cubicBezTo>
                <a:cubicBezTo>
                  <a:pt x="69" y="1223"/>
                  <a:pt x="185" y="1186"/>
                  <a:pt x="185" y="1186"/>
                </a:cubicBezTo>
                <a:cubicBezTo>
                  <a:pt x="185" y="1186"/>
                  <a:pt x="66" y="1454"/>
                  <a:pt x="364" y="1447"/>
                </a:cubicBezTo>
                <a:cubicBezTo>
                  <a:pt x="661" y="1440"/>
                  <a:pt x="808" y="1263"/>
                  <a:pt x="889" y="1542"/>
                </a:cubicBezTo>
                <a:cubicBezTo>
                  <a:pt x="971" y="1263"/>
                  <a:pt x="1117" y="1440"/>
                  <a:pt x="1415" y="1447"/>
                </a:cubicBezTo>
                <a:cubicBezTo>
                  <a:pt x="1712" y="1454"/>
                  <a:pt x="1594" y="1186"/>
                  <a:pt x="1594" y="1186"/>
                </a:cubicBezTo>
                <a:cubicBezTo>
                  <a:pt x="1594" y="1186"/>
                  <a:pt x="1709" y="1223"/>
                  <a:pt x="1713" y="1053"/>
                </a:cubicBezTo>
                <a:cubicBezTo>
                  <a:pt x="1717" y="884"/>
                  <a:pt x="1660" y="836"/>
                  <a:pt x="1779" y="771"/>
                </a:cubicBezTo>
                <a:close/>
              </a:path>
            </a:pathLst>
          </a:custGeom>
          <a:solidFill>
            <a:schemeClr val="bg1"/>
          </a:solidFill>
          <a:ln w="88900">
            <a:solidFill>
              <a:schemeClr val="accent3"/>
            </a:solidFill>
            <a:miter lim="800000"/>
          </a:ln>
          <a:effectLst>
            <a:outerShdw blurRad="863600" dir="5400000" algn="ctr" rotWithShape="0">
              <a:prstClr val="black">
                <a:alpha val="75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cxnSp>
        <p:nvCxnSpPr>
          <p:cNvPr id="14" name="직선 연결선 13"/>
          <p:cNvCxnSpPr/>
          <p:nvPr/>
        </p:nvCxnSpPr>
        <p:spPr>
          <a:xfrm>
            <a:off x="0" y="7769234"/>
            <a:ext cx="7772400" cy="0"/>
          </a:xfrm>
          <a:prstGeom prst="line">
            <a:avLst/>
          </a:prstGeom>
          <a:ln w="9525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제목 1"/>
          <p:cNvSpPr>
            <a:spLocks noGrp="1"/>
          </p:cNvSpPr>
          <p:nvPr>
            <p:ph type="ctrTitle" hasCustomPrompt="1"/>
          </p:nvPr>
        </p:nvSpPr>
        <p:spPr>
          <a:xfrm>
            <a:off x="970168" y="1107945"/>
            <a:ext cx="5829300" cy="5562600"/>
          </a:xfrm>
        </p:spPr>
        <p:txBody>
          <a:bodyPr anchor="ctr">
            <a:noAutofit/>
          </a:bodyPr>
          <a:lstStyle>
            <a:lvl1pPr algn="ctr" latinLnBrk="1">
              <a:defRPr lang="ko-KR" sz="29700" b="1" cap="all" baseline="0">
                <a:ln w="12700">
                  <a:solidFill>
                    <a:schemeClr val="bg1"/>
                  </a:solidFill>
                </a:ln>
                <a:solidFill>
                  <a:schemeClr val="tx1"/>
                </a:solidFill>
                <a:effectLst>
                  <a:outerShdw dist="38100" dir="8100000" algn="ctr" rotWithShape="0">
                    <a:schemeClr val="bg2">
                      <a:lumMod val="75000"/>
                    </a:schemeClr>
                  </a:outerShdw>
                </a:effectLst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r>
              <a:rPr lang="ko-KR"/>
              <a:t>x</a:t>
            </a:r>
          </a:p>
        </p:txBody>
      </p:sp>
      <p:sp>
        <p:nvSpPr>
          <p:cNvPr id="15" name="텍스트 상자 14"/>
          <p:cNvSpPr txBox="1"/>
          <p:nvPr/>
        </p:nvSpPr>
        <p:spPr>
          <a:xfrm>
            <a:off x="2418080" y="7857934"/>
            <a:ext cx="2936240" cy="2954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latinLnBrk="1"/>
            <a:r>
              <a:rPr lang="ko-KR" sz="1320">
                <a:latin typeface="맑은 고딕" panose="020B0503020000020004" pitchFamily="50" charset="-127"/>
                <a:ea typeface="맑은 고딕" panose="020B0503020000020004" pitchFamily="50" charset="-127"/>
              </a:rPr>
              <a:t>점선을 따라</a:t>
            </a:r>
            <a:r>
              <a:rPr lang="ko-KR" sz="1320" baseline="0">
                <a:latin typeface="맑은 고딕" panose="020B0503020000020004" pitchFamily="50" charset="-127"/>
                <a:ea typeface="맑은 고딕" panose="020B0503020000020004" pitchFamily="50" charset="-127"/>
              </a:rPr>
              <a:t> 자르세요.</a:t>
            </a:r>
            <a:endParaRPr lang="ko-KR" sz="132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155225769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스타일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직사각형 5"/>
          <p:cNvSpPr>
            <a:spLocks noChangeArrowheads="1"/>
          </p:cNvSpPr>
          <p:nvPr/>
        </p:nvSpPr>
        <p:spPr bwMode="auto">
          <a:xfrm>
            <a:off x="455818" y="460245"/>
            <a:ext cx="6858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pic>
        <p:nvPicPr>
          <p:cNvPr id="9" name="그림 8"/>
          <p:cNvPicPr preferRelativeResize="0"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457200"/>
            <a:ext cx="6858000" cy="6858000"/>
          </a:xfrm>
          <a:prstGeom prst="rect">
            <a:avLst/>
          </a:prstGeom>
        </p:spPr>
      </p:pic>
      <p:sp>
        <p:nvSpPr>
          <p:cNvPr id="16" name="직사각형 5"/>
          <p:cNvSpPr>
            <a:spLocks noChangeArrowheads="1"/>
          </p:cNvSpPr>
          <p:nvPr/>
        </p:nvSpPr>
        <p:spPr bwMode="auto">
          <a:xfrm>
            <a:off x="455818" y="2400170"/>
            <a:ext cx="6858000" cy="297815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7" name="자유형 13"/>
          <p:cNvSpPr>
            <a:spLocks/>
          </p:cNvSpPr>
          <p:nvPr/>
        </p:nvSpPr>
        <p:spPr bwMode="auto">
          <a:xfrm>
            <a:off x="936831" y="1333370"/>
            <a:ext cx="5895975" cy="5111750"/>
          </a:xfrm>
          <a:custGeom>
            <a:avLst/>
            <a:gdLst>
              <a:gd name="T0" fmla="*/ 1779 w 1779"/>
              <a:gd name="T1" fmla="*/ 771 h 1542"/>
              <a:gd name="T2" fmla="*/ 1713 w 1779"/>
              <a:gd name="T3" fmla="*/ 489 h 1542"/>
              <a:gd name="T4" fmla="*/ 1594 w 1779"/>
              <a:gd name="T5" fmla="*/ 356 h 1542"/>
              <a:gd name="T6" fmla="*/ 1415 w 1779"/>
              <a:gd name="T7" fmla="*/ 95 h 1542"/>
              <a:gd name="T8" fmla="*/ 889 w 1779"/>
              <a:gd name="T9" fmla="*/ 0 h 1542"/>
              <a:gd name="T10" fmla="*/ 364 w 1779"/>
              <a:gd name="T11" fmla="*/ 95 h 1542"/>
              <a:gd name="T12" fmla="*/ 185 w 1779"/>
              <a:gd name="T13" fmla="*/ 356 h 1542"/>
              <a:gd name="T14" fmla="*/ 65 w 1779"/>
              <a:gd name="T15" fmla="*/ 489 h 1542"/>
              <a:gd name="T16" fmla="*/ 0 w 1779"/>
              <a:gd name="T17" fmla="*/ 771 h 1542"/>
              <a:gd name="T18" fmla="*/ 65 w 1779"/>
              <a:gd name="T19" fmla="*/ 1053 h 1542"/>
              <a:gd name="T20" fmla="*/ 185 w 1779"/>
              <a:gd name="T21" fmla="*/ 1186 h 1542"/>
              <a:gd name="T22" fmla="*/ 364 w 1779"/>
              <a:gd name="T23" fmla="*/ 1447 h 1542"/>
              <a:gd name="T24" fmla="*/ 889 w 1779"/>
              <a:gd name="T25" fmla="*/ 1542 h 1542"/>
              <a:gd name="T26" fmla="*/ 1415 w 1779"/>
              <a:gd name="T27" fmla="*/ 1447 h 1542"/>
              <a:gd name="T28" fmla="*/ 1594 w 1779"/>
              <a:gd name="T29" fmla="*/ 1186 h 1542"/>
              <a:gd name="T30" fmla="*/ 1713 w 1779"/>
              <a:gd name="T31" fmla="*/ 1053 h 1542"/>
              <a:gd name="T32" fmla="*/ 1779 w 1779"/>
              <a:gd name="T33" fmla="*/ 771 h 15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779" h="1542">
                <a:moveTo>
                  <a:pt x="1779" y="771"/>
                </a:moveTo>
                <a:cubicBezTo>
                  <a:pt x="1660" y="706"/>
                  <a:pt x="1717" y="658"/>
                  <a:pt x="1713" y="489"/>
                </a:cubicBezTo>
                <a:cubicBezTo>
                  <a:pt x="1709" y="319"/>
                  <a:pt x="1594" y="356"/>
                  <a:pt x="1594" y="356"/>
                </a:cubicBezTo>
                <a:cubicBezTo>
                  <a:pt x="1594" y="356"/>
                  <a:pt x="1712" y="88"/>
                  <a:pt x="1415" y="95"/>
                </a:cubicBezTo>
                <a:cubicBezTo>
                  <a:pt x="1117" y="102"/>
                  <a:pt x="971" y="279"/>
                  <a:pt x="889" y="0"/>
                </a:cubicBezTo>
                <a:cubicBezTo>
                  <a:pt x="808" y="279"/>
                  <a:pt x="661" y="102"/>
                  <a:pt x="364" y="95"/>
                </a:cubicBezTo>
                <a:cubicBezTo>
                  <a:pt x="66" y="88"/>
                  <a:pt x="185" y="356"/>
                  <a:pt x="185" y="356"/>
                </a:cubicBezTo>
                <a:cubicBezTo>
                  <a:pt x="185" y="356"/>
                  <a:pt x="69" y="319"/>
                  <a:pt x="65" y="489"/>
                </a:cubicBezTo>
                <a:cubicBezTo>
                  <a:pt x="61" y="658"/>
                  <a:pt x="118" y="706"/>
                  <a:pt x="0" y="771"/>
                </a:cubicBezTo>
                <a:cubicBezTo>
                  <a:pt x="118" y="836"/>
                  <a:pt x="61" y="884"/>
                  <a:pt x="65" y="1053"/>
                </a:cubicBezTo>
                <a:cubicBezTo>
                  <a:pt x="69" y="1223"/>
                  <a:pt x="185" y="1186"/>
                  <a:pt x="185" y="1186"/>
                </a:cubicBezTo>
                <a:cubicBezTo>
                  <a:pt x="185" y="1186"/>
                  <a:pt x="66" y="1454"/>
                  <a:pt x="364" y="1447"/>
                </a:cubicBezTo>
                <a:cubicBezTo>
                  <a:pt x="661" y="1440"/>
                  <a:pt x="808" y="1263"/>
                  <a:pt x="889" y="1542"/>
                </a:cubicBezTo>
                <a:cubicBezTo>
                  <a:pt x="971" y="1263"/>
                  <a:pt x="1117" y="1440"/>
                  <a:pt x="1415" y="1447"/>
                </a:cubicBezTo>
                <a:cubicBezTo>
                  <a:pt x="1712" y="1454"/>
                  <a:pt x="1594" y="1186"/>
                  <a:pt x="1594" y="1186"/>
                </a:cubicBezTo>
                <a:cubicBezTo>
                  <a:pt x="1594" y="1186"/>
                  <a:pt x="1709" y="1223"/>
                  <a:pt x="1713" y="1053"/>
                </a:cubicBezTo>
                <a:cubicBezTo>
                  <a:pt x="1717" y="884"/>
                  <a:pt x="1660" y="836"/>
                  <a:pt x="1779" y="771"/>
                </a:cubicBezTo>
                <a:close/>
              </a:path>
            </a:pathLst>
          </a:custGeom>
          <a:solidFill>
            <a:schemeClr val="bg1"/>
          </a:solidFill>
          <a:ln w="88900">
            <a:solidFill>
              <a:schemeClr val="accent4"/>
            </a:solidFill>
            <a:miter lim="800000"/>
          </a:ln>
          <a:effectLst>
            <a:outerShdw blurRad="863600" dir="5400000" algn="ctr" rotWithShape="0">
              <a:prstClr val="black">
                <a:alpha val="75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cxnSp>
        <p:nvCxnSpPr>
          <p:cNvPr id="14" name="직선 연결선 13"/>
          <p:cNvCxnSpPr/>
          <p:nvPr/>
        </p:nvCxnSpPr>
        <p:spPr>
          <a:xfrm>
            <a:off x="0" y="7769234"/>
            <a:ext cx="7772400" cy="0"/>
          </a:xfrm>
          <a:prstGeom prst="line">
            <a:avLst/>
          </a:prstGeom>
          <a:ln w="9525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제목 1"/>
          <p:cNvSpPr>
            <a:spLocks noGrp="1"/>
          </p:cNvSpPr>
          <p:nvPr>
            <p:ph type="ctrTitle" hasCustomPrompt="1"/>
          </p:nvPr>
        </p:nvSpPr>
        <p:spPr>
          <a:xfrm>
            <a:off x="970168" y="1107945"/>
            <a:ext cx="5829300" cy="5562600"/>
          </a:xfrm>
        </p:spPr>
        <p:txBody>
          <a:bodyPr anchor="ctr">
            <a:noAutofit/>
          </a:bodyPr>
          <a:lstStyle>
            <a:lvl1pPr algn="ctr" latinLnBrk="1">
              <a:defRPr lang="ko-KR" sz="29700" b="1" cap="all" baseline="0">
                <a:ln w="12700">
                  <a:solidFill>
                    <a:schemeClr val="bg1"/>
                  </a:solidFill>
                </a:ln>
                <a:solidFill>
                  <a:schemeClr val="tx1"/>
                </a:solidFill>
                <a:effectLst>
                  <a:outerShdw dist="38100" dir="8100000" algn="ctr" rotWithShape="0">
                    <a:schemeClr val="bg2">
                      <a:lumMod val="75000"/>
                    </a:schemeClr>
                  </a:outerShdw>
                </a:effectLst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r>
              <a:rPr lang="ko-KR"/>
              <a:t>x</a:t>
            </a:r>
          </a:p>
        </p:txBody>
      </p:sp>
      <p:sp>
        <p:nvSpPr>
          <p:cNvPr id="15" name="텍스트 상자 14"/>
          <p:cNvSpPr txBox="1"/>
          <p:nvPr/>
        </p:nvSpPr>
        <p:spPr>
          <a:xfrm>
            <a:off x="2418080" y="7857934"/>
            <a:ext cx="2936240" cy="2954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latinLnBrk="1"/>
            <a:r>
              <a:rPr lang="ko-KR" sz="1320">
                <a:latin typeface="맑은 고딕" panose="020B0503020000020004" pitchFamily="50" charset="-127"/>
                <a:ea typeface="맑은 고딕" panose="020B0503020000020004" pitchFamily="50" charset="-127"/>
              </a:rPr>
              <a:t>점선을 따라</a:t>
            </a:r>
            <a:r>
              <a:rPr lang="ko-KR" sz="1320" baseline="0">
                <a:latin typeface="맑은 고딕" panose="020B0503020000020004" pitchFamily="50" charset="-127"/>
                <a:ea typeface="맑은 고딕" panose="020B0503020000020004" pitchFamily="50" charset="-127"/>
              </a:rPr>
              <a:t> 자르세요.</a:t>
            </a:r>
            <a:endParaRPr lang="ko-KR" sz="132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028920212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스타일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직사각형 5"/>
          <p:cNvSpPr>
            <a:spLocks noChangeArrowheads="1"/>
          </p:cNvSpPr>
          <p:nvPr/>
        </p:nvSpPr>
        <p:spPr bwMode="auto">
          <a:xfrm>
            <a:off x="455818" y="460245"/>
            <a:ext cx="6858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pic>
        <p:nvPicPr>
          <p:cNvPr id="9" name="그림 8"/>
          <p:cNvPicPr preferRelativeResize="0"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457200"/>
            <a:ext cx="6858000" cy="6858000"/>
          </a:xfrm>
          <a:prstGeom prst="rect">
            <a:avLst/>
          </a:prstGeom>
        </p:spPr>
      </p:pic>
      <p:sp>
        <p:nvSpPr>
          <p:cNvPr id="16" name="직사각형 5"/>
          <p:cNvSpPr>
            <a:spLocks noChangeArrowheads="1"/>
          </p:cNvSpPr>
          <p:nvPr/>
        </p:nvSpPr>
        <p:spPr bwMode="auto">
          <a:xfrm>
            <a:off x="455818" y="2400170"/>
            <a:ext cx="6858000" cy="29781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7" name="자유형 13"/>
          <p:cNvSpPr>
            <a:spLocks/>
          </p:cNvSpPr>
          <p:nvPr/>
        </p:nvSpPr>
        <p:spPr bwMode="auto">
          <a:xfrm>
            <a:off x="936831" y="1333370"/>
            <a:ext cx="5895975" cy="5111750"/>
          </a:xfrm>
          <a:custGeom>
            <a:avLst/>
            <a:gdLst>
              <a:gd name="T0" fmla="*/ 1779 w 1779"/>
              <a:gd name="T1" fmla="*/ 771 h 1542"/>
              <a:gd name="T2" fmla="*/ 1713 w 1779"/>
              <a:gd name="T3" fmla="*/ 489 h 1542"/>
              <a:gd name="T4" fmla="*/ 1594 w 1779"/>
              <a:gd name="T5" fmla="*/ 356 h 1542"/>
              <a:gd name="T6" fmla="*/ 1415 w 1779"/>
              <a:gd name="T7" fmla="*/ 95 h 1542"/>
              <a:gd name="T8" fmla="*/ 889 w 1779"/>
              <a:gd name="T9" fmla="*/ 0 h 1542"/>
              <a:gd name="T10" fmla="*/ 364 w 1779"/>
              <a:gd name="T11" fmla="*/ 95 h 1542"/>
              <a:gd name="T12" fmla="*/ 185 w 1779"/>
              <a:gd name="T13" fmla="*/ 356 h 1542"/>
              <a:gd name="T14" fmla="*/ 65 w 1779"/>
              <a:gd name="T15" fmla="*/ 489 h 1542"/>
              <a:gd name="T16" fmla="*/ 0 w 1779"/>
              <a:gd name="T17" fmla="*/ 771 h 1542"/>
              <a:gd name="T18" fmla="*/ 65 w 1779"/>
              <a:gd name="T19" fmla="*/ 1053 h 1542"/>
              <a:gd name="T20" fmla="*/ 185 w 1779"/>
              <a:gd name="T21" fmla="*/ 1186 h 1542"/>
              <a:gd name="T22" fmla="*/ 364 w 1779"/>
              <a:gd name="T23" fmla="*/ 1447 h 1542"/>
              <a:gd name="T24" fmla="*/ 889 w 1779"/>
              <a:gd name="T25" fmla="*/ 1542 h 1542"/>
              <a:gd name="T26" fmla="*/ 1415 w 1779"/>
              <a:gd name="T27" fmla="*/ 1447 h 1542"/>
              <a:gd name="T28" fmla="*/ 1594 w 1779"/>
              <a:gd name="T29" fmla="*/ 1186 h 1542"/>
              <a:gd name="T30" fmla="*/ 1713 w 1779"/>
              <a:gd name="T31" fmla="*/ 1053 h 1542"/>
              <a:gd name="T32" fmla="*/ 1779 w 1779"/>
              <a:gd name="T33" fmla="*/ 771 h 15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779" h="1542">
                <a:moveTo>
                  <a:pt x="1779" y="771"/>
                </a:moveTo>
                <a:cubicBezTo>
                  <a:pt x="1660" y="706"/>
                  <a:pt x="1717" y="658"/>
                  <a:pt x="1713" y="489"/>
                </a:cubicBezTo>
                <a:cubicBezTo>
                  <a:pt x="1709" y="319"/>
                  <a:pt x="1594" y="356"/>
                  <a:pt x="1594" y="356"/>
                </a:cubicBezTo>
                <a:cubicBezTo>
                  <a:pt x="1594" y="356"/>
                  <a:pt x="1712" y="88"/>
                  <a:pt x="1415" y="95"/>
                </a:cubicBezTo>
                <a:cubicBezTo>
                  <a:pt x="1117" y="102"/>
                  <a:pt x="971" y="279"/>
                  <a:pt x="889" y="0"/>
                </a:cubicBezTo>
                <a:cubicBezTo>
                  <a:pt x="808" y="279"/>
                  <a:pt x="661" y="102"/>
                  <a:pt x="364" y="95"/>
                </a:cubicBezTo>
                <a:cubicBezTo>
                  <a:pt x="66" y="88"/>
                  <a:pt x="185" y="356"/>
                  <a:pt x="185" y="356"/>
                </a:cubicBezTo>
                <a:cubicBezTo>
                  <a:pt x="185" y="356"/>
                  <a:pt x="69" y="319"/>
                  <a:pt x="65" y="489"/>
                </a:cubicBezTo>
                <a:cubicBezTo>
                  <a:pt x="61" y="658"/>
                  <a:pt x="118" y="706"/>
                  <a:pt x="0" y="771"/>
                </a:cubicBezTo>
                <a:cubicBezTo>
                  <a:pt x="118" y="836"/>
                  <a:pt x="61" y="884"/>
                  <a:pt x="65" y="1053"/>
                </a:cubicBezTo>
                <a:cubicBezTo>
                  <a:pt x="69" y="1223"/>
                  <a:pt x="185" y="1186"/>
                  <a:pt x="185" y="1186"/>
                </a:cubicBezTo>
                <a:cubicBezTo>
                  <a:pt x="185" y="1186"/>
                  <a:pt x="66" y="1454"/>
                  <a:pt x="364" y="1447"/>
                </a:cubicBezTo>
                <a:cubicBezTo>
                  <a:pt x="661" y="1440"/>
                  <a:pt x="808" y="1263"/>
                  <a:pt x="889" y="1542"/>
                </a:cubicBezTo>
                <a:cubicBezTo>
                  <a:pt x="971" y="1263"/>
                  <a:pt x="1117" y="1440"/>
                  <a:pt x="1415" y="1447"/>
                </a:cubicBezTo>
                <a:cubicBezTo>
                  <a:pt x="1712" y="1454"/>
                  <a:pt x="1594" y="1186"/>
                  <a:pt x="1594" y="1186"/>
                </a:cubicBezTo>
                <a:cubicBezTo>
                  <a:pt x="1594" y="1186"/>
                  <a:pt x="1709" y="1223"/>
                  <a:pt x="1713" y="1053"/>
                </a:cubicBezTo>
                <a:cubicBezTo>
                  <a:pt x="1717" y="884"/>
                  <a:pt x="1660" y="836"/>
                  <a:pt x="1779" y="771"/>
                </a:cubicBezTo>
                <a:close/>
              </a:path>
            </a:pathLst>
          </a:custGeom>
          <a:solidFill>
            <a:schemeClr val="bg1"/>
          </a:solidFill>
          <a:ln w="88900">
            <a:solidFill>
              <a:schemeClr val="accent5"/>
            </a:solidFill>
            <a:miter lim="800000"/>
          </a:ln>
          <a:effectLst>
            <a:outerShdw blurRad="863600" dir="5400000" algn="ctr" rotWithShape="0">
              <a:prstClr val="black">
                <a:alpha val="75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cxnSp>
        <p:nvCxnSpPr>
          <p:cNvPr id="14" name="직선 연결선 13"/>
          <p:cNvCxnSpPr/>
          <p:nvPr/>
        </p:nvCxnSpPr>
        <p:spPr>
          <a:xfrm>
            <a:off x="0" y="7769234"/>
            <a:ext cx="7772400" cy="0"/>
          </a:xfrm>
          <a:prstGeom prst="line">
            <a:avLst/>
          </a:prstGeom>
          <a:ln w="9525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제목 1"/>
          <p:cNvSpPr>
            <a:spLocks noGrp="1"/>
          </p:cNvSpPr>
          <p:nvPr>
            <p:ph type="ctrTitle" hasCustomPrompt="1"/>
          </p:nvPr>
        </p:nvSpPr>
        <p:spPr>
          <a:xfrm>
            <a:off x="970168" y="1107945"/>
            <a:ext cx="5829300" cy="5562600"/>
          </a:xfrm>
        </p:spPr>
        <p:txBody>
          <a:bodyPr anchor="ctr">
            <a:noAutofit/>
          </a:bodyPr>
          <a:lstStyle>
            <a:lvl1pPr algn="ctr" latinLnBrk="1">
              <a:defRPr lang="ko-KR" sz="29700" b="1" cap="all" baseline="0">
                <a:ln w="12700">
                  <a:solidFill>
                    <a:schemeClr val="bg1"/>
                  </a:solidFill>
                </a:ln>
                <a:solidFill>
                  <a:schemeClr val="tx1"/>
                </a:solidFill>
                <a:effectLst>
                  <a:outerShdw dist="38100" dir="8100000" algn="ctr" rotWithShape="0">
                    <a:schemeClr val="bg2">
                      <a:lumMod val="75000"/>
                    </a:schemeClr>
                  </a:outerShdw>
                </a:effectLst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r>
              <a:rPr lang="ko-KR"/>
              <a:t>x</a:t>
            </a:r>
          </a:p>
        </p:txBody>
      </p:sp>
      <p:sp>
        <p:nvSpPr>
          <p:cNvPr id="15" name="텍스트 상자 14"/>
          <p:cNvSpPr txBox="1"/>
          <p:nvPr/>
        </p:nvSpPr>
        <p:spPr>
          <a:xfrm>
            <a:off x="2418080" y="7857934"/>
            <a:ext cx="2936240" cy="2954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latinLnBrk="1"/>
            <a:r>
              <a:rPr lang="ko-KR" sz="1320">
                <a:latin typeface="맑은 고딕" panose="020B0503020000020004" pitchFamily="50" charset="-127"/>
                <a:ea typeface="맑은 고딕" panose="020B0503020000020004" pitchFamily="50" charset="-127"/>
              </a:rPr>
              <a:t>점선을 따라</a:t>
            </a:r>
            <a:r>
              <a:rPr lang="ko-KR" sz="1320" baseline="0">
                <a:latin typeface="맑은 고딕" panose="020B0503020000020004" pitchFamily="50" charset="-127"/>
                <a:ea typeface="맑은 고딕" panose="020B0503020000020004" pitchFamily="50" charset="-127"/>
              </a:rPr>
              <a:t> 자르세요.</a:t>
            </a:r>
            <a:endParaRPr lang="ko-KR" sz="132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794437348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스타일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직사각형 5"/>
          <p:cNvSpPr>
            <a:spLocks noChangeArrowheads="1"/>
          </p:cNvSpPr>
          <p:nvPr/>
        </p:nvSpPr>
        <p:spPr bwMode="auto">
          <a:xfrm>
            <a:off x="455818" y="460245"/>
            <a:ext cx="6858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pic>
        <p:nvPicPr>
          <p:cNvPr id="9" name="그림 8"/>
          <p:cNvPicPr preferRelativeResize="0"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457200"/>
            <a:ext cx="6858000" cy="6858000"/>
          </a:xfrm>
          <a:prstGeom prst="rect">
            <a:avLst/>
          </a:prstGeom>
        </p:spPr>
      </p:pic>
      <p:sp>
        <p:nvSpPr>
          <p:cNvPr id="16" name="직사각형 5"/>
          <p:cNvSpPr>
            <a:spLocks noChangeArrowheads="1"/>
          </p:cNvSpPr>
          <p:nvPr/>
        </p:nvSpPr>
        <p:spPr bwMode="auto">
          <a:xfrm>
            <a:off x="455818" y="2400170"/>
            <a:ext cx="6858000" cy="297815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7" name="자유형 13"/>
          <p:cNvSpPr>
            <a:spLocks/>
          </p:cNvSpPr>
          <p:nvPr/>
        </p:nvSpPr>
        <p:spPr bwMode="auto">
          <a:xfrm>
            <a:off x="936831" y="1333370"/>
            <a:ext cx="5895975" cy="5111750"/>
          </a:xfrm>
          <a:custGeom>
            <a:avLst/>
            <a:gdLst>
              <a:gd name="T0" fmla="*/ 1779 w 1779"/>
              <a:gd name="T1" fmla="*/ 771 h 1542"/>
              <a:gd name="T2" fmla="*/ 1713 w 1779"/>
              <a:gd name="T3" fmla="*/ 489 h 1542"/>
              <a:gd name="T4" fmla="*/ 1594 w 1779"/>
              <a:gd name="T5" fmla="*/ 356 h 1542"/>
              <a:gd name="T6" fmla="*/ 1415 w 1779"/>
              <a:gd name="T7" fmla="*/ 95 h 1542"/>
              <a:gd name="T8" fmla="*/ 889 w 1779"/>
              <a:gd name="T9" fmla="*/ 0 h 1542"/>
              <a:gd name="T10" fmla="*/ 364 w 1779"/>
              <a:gd name="T11" fmla="*/ 95 h 1542"/>
              <a:gd name="T12" fmla="*/ 185 w 1779"/>
              <a:gd name="T13" fmla="*/ 356 h 1542"/>
              <a:gd name="T14" fmla="*/ 65 w 1779"/>
              <a:gd name="T15" fmla="*/ 489 h 1542"/>
              <a:gd name="T16" fmla="*/ 0 w 1779"/>
              <a:gd name="T17" fmla="*/ 771 h 1542"/>
              <a:gd name="T18" fmla="*/ 65 w 1779"/>
              <a:gd name="T19" fmla="*/ 1053 h 1542"/>
              <a:gd name="T20" fmla="*/ 185 w 1779"/>
              <a:gd name="T21" fmla="*/ 1186 h 1542"/>
              <a:gd name="T22" fmla="*/ 364 w 1779"/>
              <a:gd name="T23" fmla="*/ 1447 h 1542"/>
              <a:gd name="T24" fmla="*/ 889 w 1779"/>
              <a:gd name="T25" fmla="*/ 1542 h 1542"/>
              <a:gd name="T26" fmla="*/ 1415 w 1779"/>
              <a:gd name="T27" fmla="*/ 1447 h 1542"/>
              <a:gd name="T28" fmla="*/ 1594 w 1779"/>
              <a:gd name="T29" fmla="*/ 1186 h 1542"/>
              <a:gd name="T30" fmla="*/ 1713 w 1779"/>
              <a:gd name="T31" fmla="*/ 1053 h 1542"/>
              <a:gd name="T32" fmla="*/ 1779 w 1779"/>
              <a:gd name="T33" fmla="*/ 771 h 15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779" h="1542">
                <a:moveTo>
                  <a:pt x="1779" y="771"/>
                </a:moveTo>
                <a:cubicBezTo>
                  <a:pt x="1660" y="706"/>
                  <a:pt x="1717" y="658"/>
                  <a:pt x="1713" y="489"/>
                </a:cubicBezTo>
                <a:cubicBezTo>
                  <a:pt x="1709" y="319"/>
                  <a:pt x="1594" y="356"/>
                  <a:pt x="1594" y="356"/>
                </a:cubicBezTo>
                <a:cubicBezTo>
                  <a:pt x="1594" y="356"/>
                  <a:pt x="1712" y="88"/>
                  <a:pt x="1415" y="95"/>
                </a:cubicBezTo>
                <a:cubicBezTo>
                  <a:pt x="1117" y="102"/>
                  <a:pt x="971" y="279"/>
                  <a:pt x="889" y="0"/>
                </a:cubicBezTo>
                <a:cubicBezTo>
                  <a:pt x="808" y="279"/>
                  <a:pt x="661" y="102"/>
                  <a:pt x="364" y="95"/>
                </a:cubicBezTo>
                <a:cubicBezTo>
                  <a:pt x="66" y="88"/>
                  <a:pt x="185" y="356"/>
                  <a:pt x="185" y="356"/>
                </a:cubicBezTo>
                <a:cubicBezTo>
                  <a:pt x="185" y="356"/>
                  <a:pt x="69" y="319"/>
                  <a:pt x="65" y="489"/>
                </a:cubicBezTo>
                <a:cubicBezTo>
                  <a:pt x="61" y="658"/>
                  <a:pt x="118" y="706"/>
                  <a:pt x="0" y="771"/>
                </a:cubicBezTo>
                <a:cubicBezTo>
                  <a:pt x="118" y="836"/>
                  <a:pt x="61" y="884"/>
                  <a:pt x="65" y="1053"/>
                </a:cubicBezTo>
                <a:cubicBezTo>
                  <a:pt x="69" y="1223"/>
                  <a:pt x="185" y="1186"/>
                  <a:pt x="185" y="1186"/>
                </a:cubicBezTo>
                <a:cubicBezTo>
                  <a:pt x="185" y="1186"/>
                  <a:pt x="66" y="1454"/>
                  <a:pt x="364" y="1447"/>
                </a:cubicBezTo>
                <a:cubicBezTo>
                  <a:pt x="661" y="1440"/>
                  <a:pt x="808" y="1263"/>
                  <a:pt x="889" y="1542"/>
                </a:cubicBezTo>
                <a:cubicBezTo>
                  <a:pt x="971" y="1263"/>
                  <a:pt x="1117" y="1440"/>
                  <a:pt x="1415" y="1447"/>
                </a:cubicBezTo>
                <a:cubicBezTo>
                  <a:pt x="1712" y="1454"/>
                  <a:pt x="1594" y="1186"/>
                  <a:pt x="1594" y="1186"/>
                </a:cubicBezTo>
                <a:cubicBezTo>
                  <a:pt x="1594" y="1186"/>
                  <a:pt x="1709" y="1223"/>
                  <a:pt x="1713" y="1053"/>
                </a:cubicBezTo>
                <a:cubicBezTo>
                  <a:pt x="1717" y="884"/>
                  <a:pt x="1660" y="836"/>
                  <a:pt x="1779" y="771"/>
                </a:cubicBezTo>
                <a:close/>
              </a:path>
            </a:pathLst>
          </a:custGeom>
          <a:solidFill>
            <a:schemeClr val="bg1"/>
          </a:solidFill>
          <a:ln w="88900">
            <a:solidFill>
              <a:schemeClr val="accent6"/>
            </a:solidFill>
            <a:miter lim="800000"/>
          </a:ln>
          <a:effectLst>
            <a:outerShdw blurRad="863600" dir="5400000" algn="ctr" rotWithShape="0">
              <a:prstClr val="black">
                <a:alpha val="75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cxnSp>
        <p:nvCxnSpPr>
          <p:cNvPr id="14" name="직선 연결선 13"/>
          <p:cNvCxnSpPr/>
          <p:nvPr/>
        </p:nvCxnSpPr>
        <p:spPr>
          <a:xfrm>
            <a:off x="0" y="7769234"/>
            <a:ext cx="7772400" cy="0"/>
          </a:xfrm>
          <a:prstGeom prst="line">
            <a:avLst/>
          </a:prstGeom>
          <a:ln w="9525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제목 1"/>
          <p:cNvSpPr>
            <a:spLocks noGrp="1"/>
          </p:cNvSpPr>
          <p:nvPr>
            <p:ph type="ctrTitle" hasCustomPrompt="1"/>
          </p:nvPr>
        </p:nvSpPr>
        <p:spPr>
          <a:xfrm>
            <a:off x="970168" y="1107945"/>
            <a:ext cx="5829300" cy="5562600"/>
          </a:xfrm>
        </p:spPr>
        <p:txBody>
          <a:bodyPr anchor="ctr">
            <a:noAutofit/>
          </a:bodyPr>
          <a:lstStyle>
            <a:lvl1pPr algn="ctr" latinLnBrk="1">
              <a:defRPr lang="ko-KR" sz="29700" b="1" cap="all" baseline="0">
                <a:ln w="12700">
                  <a:solidFill>
                    <a:schemeClr val="bg1"/>
                  </a:solidFill>
                </a:ln>
                <a:solidFill>
                  <a:schemeClr val="tx1"/>
                </a:solidFill>
                <a:effectLst>
                  <a:outerShdw dist="38100" dir="8100000" algn="ctr" rotWithShape="0">
                    <a:schemeClr val="bg2">
                      <a:lumMod val="75000"/>
                    </a:schemeClr>
                  </a:outerShdw>
                </a:effectLst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r>
              <a:rPr lang="ko-KR"/>
              <a:t>x</a:t>
            </a:r>
          </a:p>
        </p:txBody>
      </p:sp>
      <p:sp>
        <p:nvSpPr>
          <p:cNvPr id="15" name="텍스트 상자 14"/>
          <p:cNvSpPr txBox="1"/>
          <p:nvPr/>
        </p:nvSpPr>
        <p:spPr>
          <a:xfrm>
            <a:off x="2418080" y="7857934"/>
            <a:ext cx="2936240" cy="2954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latinLnBrk="1"/>
            <a:r>
              <a:rPr lang="ko-KR" sz="1320">
                <a:latin typeface="맑은 고딕" panose="020B0503020000020004" pitchFamily="50" charset="-127"/>
                <a:ea typeface="맑은 고딕" panose="020B0503020000020004" pitchFamily="50" charset="-127"/>
              </a:rPr>
              <a:t>점선을 따라</a:t>
            </a:r>
            <a:r>
              <a:rPr lang="ko-KR" sz="1320" baseline="0">
                <a:latin typeface="맑은 고딕" panose="020B0503020000020004" pitchFamily="50" charset="-127"/>
                <a:ea typeface="맑은 고딕" panose="020B0503020000020004" pitchFamily="50" charset="-127"/>
              </a:rPr>
              <a:t> 자르세요.</a:t>
            </a:r>
            <a:endParaRPr lang="ko-KR" sz="132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848833099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534354" y="535520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534354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latinLnBrk="1"/>
            <a:r>
              <a:rPr lang="ko-KR"/>
              <a:t>마스터 텍스트 스타일을 편집합니다</a:t>
            </a:r>
          </a:p>
          <a:p>
            <a:pPr lvl="1" latinLnBrk="1"/>
            <a:r>
              <a:rPr lang="ko-KR"/>
              <a:t>둘째 수준</a:t>
            </a:r>
          </a:p>
          <a:p>
            <a:pPr lvl="2" latinLnBrk="1"/>
            <a:r>
              <a:rPr lang="ko-KR"/>
              <a:t>셋째 수준</a:t>
            </a:r>
          </a:p>
          <a:p>
            <a:pPr lvl="3" latinLnBrk="1"/>
            <a:r>
              <a:rPr lang="ko-KR"/>
              <a:t>넷째 수준</a:t>
            </a:r>
          </a:p>
          <a:p>
            <a:pPr lvl="4" latinLnBrk="1"/>
            <a:r>
              <a:rPr lang="ko-KR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534352" y="9322650"/>
            <a:ext cx="2088833" cy="5355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1">
              <a:defRPr lang="ko-KR" sz="1320">
                <a:solidFill>
                  <a:schemeClr val="tx1">
                    <a:tint val="7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fld id="{C16F523D-5D85-43C4-B80F-2367B89E30C9}" type="datetimeFigureOut">
              <a:rPr lang="en-US" altLang="ko-KR" smtClean="0"/>
              <a:pPr/>
              <a:t>12/17/2013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2963229" y="9322650"/>
            <a:ext cx="1845945" cy="5355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latinLnBrk="1">
              <a:defRPr lang="ko-KR" sz="1320">
                <a:solidFill>
                  <a:schemeClr val="tx1">
                    <a:tint val="7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5149215" y="9322650"/>
            <a:ext cx="2088833" cy="5355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1">
              <a:defRPr lang="ko-KR" sz="1320">
                <a:solidFill>
                  <a:schemeClr val="tx1">
                    <a:tint val="7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fld id="{0720D751-88AA-4ED9-8DF9-B600986EE5D3}" type="slidenum">
              <a:rPr lang="en-US" altLang="ko-KR" smtClean="0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2000827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</p:sldLayoutIdLst>
  <p:timing>
    <p:tnLst>
      <p:par>
        <p:cTn id="1" dur="indefinite" restart="never" nodeType="tmRoot"/>
      </p:par>
    </p:tnLst>
  </p:timing>
  <p:txStyles>
    <p:titleStyle>
      <a:lvl1pPr algn="l" defTabSz="1005815" rtl="0" eaLnBrk="1" latinLnBrk="1" hangingPunct="1">
        <a:spcBef>
          <a:spcPct val="0"/>
        </a:spcBef>
        <a:buNone/>
        <a:defRPr lang="ko-KR" sz="4840" kern="1200">
          <a:solidFill>
            <a:schemeClr val="tx1"/>
          </a:solidFill>
          <a:latin typeface="맑은 고딕" panose="020B0503020000020004" pitchFamily="50" charset="-127"/>
          <a:ea typeface="맑은 고딕" panose="020B0503020000020004" pitchFamily="50" charset="-127"/>
          <a:cs typeface="+mj-cs"/>
        </a:defRPr>
      </a:lvl1pPr>
    </p:titleStyle>
    <p:bodyStyle>
      <a:lvl1pPr marL="251453" indent="-251453" algn="l" defTabSz="1005815" rtl="0" eaLnBrk="1" latinLnBrk="1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lang="ko-KR" sz="3080" kern="1200">
          <a:solidFill>
            <a:schemeClr val="tx1"/>
          </a:solidFill>
          <a:latin typeface="맑은 고딕" panose="020B0503020000020004" pitchFamily="50" charset="-127"/>
          <a:ea typeface="맑은 고딕" panose="020B0503020000020004" pitchFamily="50" charset="-127"/>
          <a:cs typeface="+mn-cs"/>
        </a:defRPr>
      </a:lvl1pPr>
      <a:lvl2pPr marL="754361" indent="-251453" algn="l" defTabSz="1005815" rtl="0" eaLnBrk="1" latinLnBrk="1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lang="ko-KR" sz="2640" kern="1200">
          <a:solidFill>
            <a:schemeClr val="tx1"/>
          </a:solidFill>
          <a:latin typeface="맑은 고딕" panose="020B0503020000020004" pitchFamily="50" charset="-127"/>
          <a:ea typeface="맑은 고딕" panose="020B0503020000020004" pitchFamily="50" charset="-127"/>
          <a:cs typeface="+mn-cs"/>
        </a:defRPr>
      </a:lvl2pPr>
      <a:lvl3pPr marL="1257268" indent="-251453" algn="l" defTabSz="1005815" rtl="0" eaLnBrk="1" latinLnBrk="1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lang="ko-KR" sz="2200" kern="1200">
          <a:solidFill>
            <a:schemeClr val="tx1"/>
          </a:solidFill>
          <a:latin typeface="맑은 고딕" panose="020B0503020000020004" pitchFamily="50" charset="-127"/>
          <a:ea typeface="맑은 고딕" panose="020B0503020000020004" pitchFamily="50" charset="-127"/>
          <a:cs typeface="+mn-cs"/>
        </a:defRPr>
      </a:lvl3pPr>
      <a:lvl4pPr marL="1760176" indent="-251453" algn="l" defTabSz="1005815" rtl="0" eaLnBrk="1" latinLnBrk="1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lang="ko-KR" sz="1980" kern="1200">
          <a:solidFill>
            <a:schemeClr val="tx1"/>
          </a:solidFill>
          <a:latin typeface="맑은 고딕" panose="020B0503020000020004" pitchFamily="50" charset="-127"/>
          <a:ea typeface="맑은 고딕" panose="020B0503020000020004" pitchFamily="50" charset="-127"/>
          <a:cs typeface="+mn-cs"/>
        </a:defRPr>
      </a:lvl4pPr>
      <a:lvl5pPr marL="2263084" indent="-251453" algn="l" defTabSz="1005815" rtl="0" eaLnBrk="1" latinLnBrk="1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lang="ko-KR" sz="1980" kern="1200">
          <a:solidFill>
            <a:schemeClr val="tx1"/>
          </a:solidFill>
          <a:latin typeface="맑은 고딕" panose="020B0503020000020004" pitchFamily="50" charset="-127"/>
          <a:ea typeface="맑은 고딕" panose="020B0503020000020004" pitchFamily="50" charset="-127"/>
          <a:cs typeface="+mn-cs"/>
        </a:defRPr>
      </a:lvl5pPr>
      <a:lvl6pPr marL="2765991" indent="-251453" algn="l" defTabSz="1005815" rtl="0" eaLnBrk="1" latinLnBrk="1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lang="ko-KR"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899" indent="-251453" algn="l" defTabSz="1005815" rtl="0" eaLnBrk="1" latinLnBrk="1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lang="ko-KR"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805" indent="-251453" algn="l" defTabSz="1005815" rtl="0" eaLnBrk="1" latinLnBrk="1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lang="ko-KR"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713" indent="-251453" algn="l" defTabSz="1005815" rtl="0" eaLnBrk="1" latinLnBrk="1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lang="ko-KR"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1005815" rtl="0" eaLnBrk="1" latinLnBrk="1" hangingPunct="1">
        <a:defRPr lang="ko-KR"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08" algn="l" defTabSz="1005815" rtl="0" eaLnBrk="1" latinLnBrk="1" hangingPunct="1">
        <a:defRPr lang="ko-KR"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15" algn="l" defTabSz="1005815" rtl="0" eaLnBrk="1" latinLnBrk="1" hangingPunct="1">
        <a:defRPr lang="ko-KR"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23" algn="l" defTabSz="1005815" rtl="0" eaLnBrk="1" latinLnBrk="1" hangingPunct="1">
        <a:defRPr lang="ko-KR"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29" algn="l" defTabSz="1005815" rtl="0" eaLnBrk="1" latinLnBrk="1" hangingPunct="1">
        <a:defRPr lang="ko-KR"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algn="l" defTabSz="1005815" rtl="0" eaLnBrk="1" latinLnBrk="1" hangingPunct="1">
        <a:defRPr lang="ko-KR"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444" algn="l" defTabSz="1005815" rtl="0" eaLnBrk="1" latinLnBrk="1" hangingPunct="1">
        <a:defRPr lang="ko-KR"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352" algn="l" defTabSz="1005815" rtl="0" eaLnBrk="1" latinLnBrk="1" hangingPunct="1">
        <a:defRPr lang="ko-KR"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260" algn="l" defTabSz="1005815" rtl="0" eaLnBrk="1" latinLnBrk="1" hangingPunct="1">
        <a:defRPr lang="ko-KR"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2448" userDrawn="1">
          <p15:clr>
            <a:srgbClr val="F26B43"/>
          </p15:clr>
        </p15:guide>
        <p15:guide id="2" orient="horz" pos="316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ko-KR" altLang="en-US" dirty="0"/>
              <a:t>당</a:t>
            </a:r>
            <a:endParaRPr lang="ko-KR" dirty="0"/>
          </a:p>
        </p:txBody>
      </p:sp>
    </p:spTree>
    <p:extLst>
      <p:ext uri="{BB962C8B-B14F-4D97-AF65-F5344CB8AC3E}">
        <p14:creationId xmlns:p14="http://schemas.microsoft.com/office/powerpoint/2010/main" val="3851857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ko-KR" altLang="en-US" dirty="0" err="1"/>
              <a:t>으</a:t>
            </a:r>
            <a:endParaRPr lang="ko-KR" dirty="0"/>
          </a:p>
        </p:txBody>
      </p:sp>
    </p:spTree>
    <p:extLst>
      <p:ext uri="{BB962C8B-B14F-4D97-AF65-F5344CB8AC3E}">
        <p14:creationId xmlns:p14="http://schemas.microsoft.com/office/powerpoint/2010/main" val="23020280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ko-KR" altLang="en-US" dirty="0" err="1"/>
              <a:t>로</a:t>
            </a:r>
            <a:endParaRPr lang="ko-KR" dirty="0"/>
          </a:p>
        </p:txBody>
      </p:sp>
    </p:spTree>
    <p:extLst>
      <p:ext uri="{BB962C8B-B14F-4D97-AF65-F5344CB8AC3E}">
        <p14:creationId xmlns:p14="http://schemas.microsoft.com/office/powerpoint/2010/main" val="29055469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ko-KR" altLang="en-US" dirty="0"/>
              <a:t>축</a:t>
            </a:r>
            <a:endParaRPr lang="ko-KR" dirty="0"/>
          </a:p>
        </p:txBody>
      </p:sp>
    </p:spTree>
    <p:extLst>
      <p:ext uri="{BB962C8B-B14F-4D97-AF65-F5344CB8AC3E}">
        <p14:creationId xmlns:p14="http://schemas.microsoft.com/office/powerpoint/2010/main" val="30412938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ko-KR" altLang="en-US" dirty="0"/>
              <a:t>하</a:t>
            </a:r>
            <a:endParaRPr lang="ko-KR" dirty="0"/>
          </a:p>
        </p:txBody>
      </p:sp>
    </p:spTree>
    <p:extLst>
      <p:ext uri="{BB962C8B-B14F-4D97-AF65-F5344CB8AC3E}">
        <p14:creationId xmlns:p14="http://schemas.microsoft.com/office/powerpoint/2010/main" val="12741946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ko-KR"/>
              <a:t>합</a:t>
            </a:r>
          </a:p>
        </p:txBody>
      </p:sp>
    </p:spTree>
    <p:extLst>
      <p:ext uri="{BB962C8B-B14F-4D97-AF65-F5344CB8AC3E}">
        <p14:creationId xmlns:p14="http://schemas.microsoft.com/office/powerpoint/2010/main" val="23253179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ko-KR"/>
              <a:t>니</a:t>
            </a:r>
          </a:p>
        </p:txBody>
      </p:sp>
    </p:spTree>
    <p:extLst>
      <p:ext uri="{BB962C8B-B14F-4D97-AF65-F5344CB8AC3E}">
        <p14:creationId xmlns:p14="http://schemas.microsoft.com/office/powerpoint/2010/main" val="229989389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ko-KR"/>
              <a:t>다</a:t>
            </a:r>
          </a:p>
        </p:txBody>
      </p:sp>
    </p:spTree>
    <p:extLst>
      <p:ext uri="{BB962C8B-B14F-4D97-AF65-F5344CB8AC3E}">
        <p14:creationId xmlns:p14="http://schemas.microsoft.com/office/powerpoint/2010/main" val="6838618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ko-KR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19067848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ko-KR" altLang="en-US" dirty="0"/>
              <a:t>신</a:t>
            </a:r>
            <a:endParaRPr lang="ko-KR" dirty="0"/>
          </a:p>
        </p:txBody>
      </p:sp>
    </p:spTree>
    <p:extLst>
      <p:ext uri="{BB962C8B-B14F-4D97-AF65-F5344CB8AC3E}">
        <p14:creationId xmlns:p14="http://schemas.microsoft.com/office/powerpoint/2010/main" val="811970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ko-KR" altLang="en-US" dirty="0"/>
              <a:t>의</a:t>
            </a:r>
            <a:endParaRPr lang="ko-KR" dirty="0"/>
          </a:p>
        </p:txBody>
      </p:sp>
    </p:spTree>
    <p:extLst>
      <p:ext uri="{BB962C8B-B14F-4D97-AF65-F5344CB8AC3E}">
        <p14:creationId xmlns:p14="http://schemas.microsoft.com/office/powerpoint/2010/main" val="4006917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ko-KR" altLang="en-US" dirty="0"/>
              <a:t>기</a:t>
            </a:r>
            <a:endParaRPr lang="ko-KR" dirty="0"/>
          </a:p>
        </p:txBody>
      </p:sp>
    </p:spTree>
    <p:extLst>
      <p:ext uri="{BB962C8B-B14F-4D97-AF65-F5344CB8AC3E}">
        <p14:creationId xmlns:p14="http://schemas.microsoft.com/office/powerpoint/2010/main" val="1744038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ko-KR" altLang="en-US" dirty="0" err="1"/>
              <a:t>념</a:t>
            </a:r>
            <a:endParaRPr lang="ko-KR" dirty="0"/>
          </a:p>
        </p:txBody>
      </p:sp>
    </p:spTree>
    <p:extLst>
      <p:ext uri="{BB962C8B-B14F-4D97-AF65-F5344CB8AC3E}">
        <p14:creationId xmlns:p14="http://schemas.microsoft.com/office/powerpoint/2010/main" val="3967206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ko-KR" altLang="en-US" dirty="0"/>
              <a:t>일</a:t>
            </a:r>
            <a:endParaRPr lang="ko-KR" dirty="0"/>
          </a:p>
        </p:txBody>
      </p:sp>
    </p:spTree>
    <p:extLst>
      <p:ext uri="{BB962C8B-B14F-4D97-AF65-F5344CB8AC3E}">
        <p14:creationId xmlns:p14="http://schemas.microsoft.com/office/powerpoint/2010/main" val="529919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ko-KR" altLang="en-US" dirty="0"/>
              <a:t>을</a:t>
            </a:r>
            <a:endParaRPr lang="ko-KR" dirty="0"/>
          </a:p>
        </p:txBody>
      </p:sp>
    </p:spTree>
    <p:extLst>
      <p:ext uri="{BB962C8B-B14F-4D97-AF65-F5344CB8AC3E}">
        <p14:creationId xmlns:p14="http://schemas.microsoft.com/office/powerpoint/2010/main" val="617072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ko-KR" altLang="en-US" dirty="0"/>
              <a:t>진</a:t>
            </a:r>
            <a:endParaRPr lang="ko-KR" dirty="0"/>
          </a:p>
        </p:txBody>
      </p:sp>
    </p:spTree>
    <p:extLst>
      <p:ext uri="{BB962C8B-B14F-4D97-AF65-F5344CB8AC3E}">
        <p14:creationId xmlns:p14="http://schemas.microsoft.com/office/powerpoint/2010/main" val="938245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ko-KR" altLang="en-US" dirty="0"/>
              <a:t>심</a:t>
            </a:r>
            <a:endParaRPr lang="ko-KR" dirty="0"/>
          </a:p>
        </p:txBody>
      </p:sp>
    </p:spTree>
    <p:extLst>
      <p:ext uri="{BB962C8B-B14F-4D97-AF65-F5344CB8AC3E}">
        <p14:creationId xmlns:p14="http://schemas.microsoft.com/office/powerpoint/2010/main" val="2887640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기념일 배너">
  <a:themeElements>
    <a:clrScheme name="Anniversary Banner">
      <a:dk1>
        <a:sysClr val="windowText" lastClr="000000"/>
      </a:dk1>
      <a:lt1>
        <a:srgbClr val="FFFFFF"/>
      </a:lt1>
      <a:dk2>
        <a:srgbClr val="3F3F3F"/>
      </a:dk2>
      <a:lt2>
        <a:srgbClr val="E7E6E6"/>
      </a:lt2>
      <a:accent1>
        <a:srgbClr val="8F628F"/>
      </a:accent1>
      <a:accent2>
        <a:srgbClr val="E1B33D"/>
      </a:accent2>
      <a:accent3>
        <a:srgbClr val="698F99"/>
      </a:accent3>
      <a:accent4>
        <a:srgbClr val="D2541B"/>
      </a:accent4>
      <a:accent5>
        <a:srgbClr val="4A6FA2"/>
      </a:accent5>
      <a:accent6>
        <a:srgbClr val="A5A14B"/>
      </a:accent6>
      <a:hlink>
        <a:srgbClr val="698F99"/>
      </a:hlink>
      <a:folHlink>
        <a:srgbClr val="808080"/>
      </a:folHlink>
    </a:clrScheme>
    <a:fontScheme name="Anniversary Banner">
      <a:majorFont>
        <a:latin typeface="Century"/>
        <a:ea typeface=""/>
        <a:cs typeface=""/>
      </a:majorFont>
      <a:minorFont>
        <a:latin typeface="Century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Anniversary Banner">
      <a:dk1>
        <a:sysClr val="windowText" lastClr="000000"/>
      </a:dk1>
      <a:lt1>
        <a:srgbClr val="FFFFFF"/>
      </a:lt1>
      <a:dk2>
        <a:srgbClr val="3F3F3F"/>
      </a:dk2>
      <a:lt2>
        <a:srgbClr val="E7E6E6"/>
      </a:lt2>
      <a:accent1>
        <a:srgbClr val="8F628F"/>
      </a:accent1>
      <a:accent2>
        <a:srgbClr val="E1B33D"/>
      </a:accent2>
      <a:accent3>
        <a:srgbClr val="698F99"/>
      </a:accent3>
      <a:accent4>
        <a:srgbClr val="D2541B"/>
      </a:accent4>
      <a:accent5>
        <a:srgbClr val="4A6FA2"/>
      </a:accent5>
      <a:accent6>
        <a:srgbClr val="A5A14B"/>
      </a:accent6>
      <a:hlink>
        <a:srgbClr val="698F99"/>
      </a:hlink>
      <a:folHlink>
        <a:srgbClr val="808080"/>
      </a:folHlink>
    </a:clrScheme>
    <a:fontScheme name="Anniversary Banner">
      <a:majorFont>
        <a:latin typeface="Century"/>
        <a:ea typeface=""/>
        <a:cs typeface=""/>
      </a:majorFont>
      <a:minorFont>
        <a:latin typeface="Century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Anniversary Banner">
      <a:dk1>
        <a:sysClr val="windowText" lastClr="000000"/>
      </a:dk1>
      <a:lt1>
        <a:srgbClr val="FFFFFF"/>
      </a:lt1>
      <a:dk2>
        <a:srgbClr val="3F3F3F"/>
      </a:dk2>
      <a:lt2>
        <a:srgbClr val="E7E6E6"/>
      </a:lt2>
      <a:accent1>
        <a:srgbClr val="8F628F"/>
      </a:accent1>
      <a:accent2>
        <a:srgbClr val="E1B33D"/>
      </a:accent2>
      <a:accent3>
        <a:srgbClr val="698F99"/>
      </a:accent3>
      <a:accent4>
        <a:srgbClr val="D2541B"/>
      </a:accent4>
      <a:accent5>
        <a:srgbClr val="4A6FA2"/>
      </a:accent5>
      <a:accent6>
        <a:srgbClr val="A5A14B"/>
      </a:accent6>
      <a:hlink>
        <a:srgbClr val="698F99"/>
      </a:hlink>
      <a:folHlink>
        <a:srgbClr val="808080"/>
      </a:folHlink>
    </a:clrScheme>
    <a:fontScheme name="Anniversary Banner">
      <a:majorFont>
        <a:latin typeface="Century"/>
        <a:ea typeface=""/>
        <a:cs typeface=""/>
      </a:majorFont>
      <a:minorFont>
        <a:latin typeface="Century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문서_라이브러리_양식</Display>
  <Edit>문서_라이브러리_양식</Edit>
  <New>문서_라이브러리_양식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이 값은 저장 또는 수정 횟수를 나타냅니다. 수정할 때마다 응용 프로그램에서 이 값을 업데이트합니다.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A1E114E-B321-4162-82AA-BC9C2F3E55D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8608C10-BB08-4E29-BA20-5D4B7DB7B559}">
  <ds:schemaRefs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396733E3-FDF1-4986-9385-3A58F4BACDC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391</Words>
  <Application>Microsoft Office PowerPoint</Application>
  <PresentationFormat>사용자 지정</PresentationFormat>
  <Paragraphs>51</Paragraphs>
  <Slides>17</Slides>
  <Notes>17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17</vt:i4>
      </vt:variant>
    </vt:vector>
  </HeadingPairs>
  <TitlesOfParts>
    <vt:vector size="20" baseType="lpstr">
      <vt:lpstr>맑은 고딕</vt:lpstr>
      <vt:lpstr>Arial</vt:lpstr>
      <vt:lpstr>기념일 배너</vt:lpstr>
      <vt:lpstr>당</vt:lpstr>
      <vt:lpstr>신</vt:lpstr>
      <vt:lpstr>의</vt:lpstr>
      <vt:lpstr>기</vt:lpstr>
      <vt:lpstr>념</vt:lpstr>
      <vt:lpstr>일</vt:lpstr>
      <vt:lpstr>을</vt:lpstr>
      <vt:lpstr>진</vt:lpstr>
      <vt:lpstr>심</vt:lpstr>
      <vt:lpstr>으</vt:lpstr>
      <vt:lpstr>로</vt:lpstr>
      <vt:lpstr>축</vt:lpstr>
      <vt:lpstr>하</vt:lpstr>
      <vt:lpstr>합</vt:lpstr>
      <vt:lpstr>니</vt:lpstr>
      <vt:lpstr>다</vt:lpstr>
      <vt:lpstr>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2013-07-30T14:50:03Z</dcterms:created>
  <dcterms:modified xsi:type="dcterms:W3CDTF">2013-12-17T08:53:27Z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</Properties>
</file>