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ko-K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20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13:12:48.040" v="33" actId="790"/>
      <pc:docMkLst>
        <pc:docMk/>
      </pc:docMkLst>
      <pc:sldChg chg="modSp mod modNotes">
        <pc:chgData name="Fake Test User" userId="SID-0" providerId="Test" clId="FakeClientId" dt="2021-08-02T13:10:52.406" v="8" actId="947"/>
        <pc:sldMkLst>
          <pc:docMk/>
          <pc:sldMk cId="232367057" sldId="256"/>
        </pc:sldMkLst>
        <pc:spChg chg="mod">
          <ac:chgData name="Fake Test User" userId="SID-0" providerId="Test" clId="FakeClientId" dt="2021-08-02T13:10:42.125" v="6" actId="790"/>
          <ac:spMkLst>
            <pc:docMk/>
            <pc:sldMk cId="23236705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13:10:42.125" v="6" actId="790"/>
          <ac:spMkLst>
            <pc:docMk/>
            <pc:sldMk cId="23236705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13:12:32.250" v="30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13:10:59.469" v="9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13:10:59.469" v="9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13:11:04.812" v="10" actId="947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13:11:04.812" v="10" actId="947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13:11:04.812" v="10" actId="947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13:11:09.156" v="11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13:11:09.156" v="11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1:09.156" v="11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1:09.156" v="11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1:09.156" v="11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1:09.156" v="11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1:18.500" v="13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13:11:18.500" v="13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1:18.500" v="13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1:18.500" v="13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1:18.500" v="13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1:18.500" v="13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1:26.734" v="15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13:11:26.734" v="15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1:26.734" v="15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1:26.734" v="15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1:26.734" v="15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1:26.734" v="15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11:26.734" v="15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13:11:26.734" v="15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13:11:26.734" v="15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1:31.984" v="16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13:11:31.984" v="16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1:31.984" v="16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1:31.984" v="16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1:31.984" v="16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1:36.469" v="17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13:11:36.469" v="17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1:36.469" v="17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1:36.469" v="17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1:40.469" v="18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13:11:40.469" v="1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1:40.469" v="18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1:40.469" v="18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1:40.469" v="1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1:40.469" v="1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11:40.469" v="1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1:48.859" v="20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13:11:48.859" v="20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1:48.859" v="20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1:48.859" v="20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1:48.859" v="20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1:48.859" v="20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11:48.859" v="20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2:28.610" v="29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13:12:28.610" v="29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2:28.610" v="29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2:28.610" v="29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2:28.610" v="29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2:28.610" v="29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2:32.250" v="30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13:12:32.250" v="30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2:32.250" v="30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2:32.250" v="30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2:32.250" v="3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2:32.250" v="3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1:45.547" v="19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2T13:11:45.547" v="19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1:45.547" v="19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1:45.547" v="19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1:45.547" v="19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11:45.547" v="19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13:11:45.547" v="19" actId="790"/>
            <ac:spMkLst>
              <pc:docMk/>
              <pc:sldMasterMk cId="0" sldId="2147483648"/>
              <pc:sldLayoutMk cId="0" sldId="2147483660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1:54.078" v="21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2T13:11:54.078" v="21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1:54.078" v="21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1:54.078" v="21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1:54.078" v="21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1:54.078" v="21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2:03.219" v="23" actId="947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2T13:12:03.219" v="23" actId="947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2:03.219" v="23" actId="947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2:03.219" v="23" actId="947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2:03.219" v="23" actId="947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2:03.219" v="23" actId="947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12:03.219" v="23" actId="947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13:12:03.219" v="23" actId="947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13:12:03.219" v="23" actId="947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2:11.750" v="25" actId="947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02T13:12:11.750" v="25" actId="947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2:11.750" v="25" actId="947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2:11.750" v="25" actId="947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2:11.750" v="25" actId="947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2:11.750" v="25" actId="947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2:19.953" v="27" actId="947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2T13:12:19.953" v="27" actId="947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2:19.953" v="27" actId="947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2:19.953" v="27" actId="947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2:19.953" v="27" actId="947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2:19.953" v="27" actId="947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12:19.953" v="27" actId="947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2T13:12:19.953" v="27" actId="947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2T13:12:19.953" v="27" actId="947"/>
            <ac:spMkLst>
              <pc:docMk/>
              <pc:sldMasterMk cId="0" sldId="2147483648"/>
              <pc:sldLayoutMk cId="0" sldId="2147483666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2:24.532" v="28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2T13:12:24.532" v="28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2:24.532" v="28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2:24.532" v="28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2:24.532" v="28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2:24.532" v="28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12:24.532" v="28" actId="790"/>
            <ac:spMkLst>
              <pc:docMk/>
              <pc:sldMasterMk cId="0" sldId="2147483648"/>
              <pc:sldLayoutMk cId="0" sldId="2147483667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1:13.250" v="12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2T13:11:13.250" v="12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1:13.250" v="12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1:13.250" v="12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1:13.250" v="12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1:13.250" v="12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11:22.594" v="14" actId="790"/>
          <pc:sldLayoutMkLst>
            <pc:docMk/>
            <pc:sldMasterMk cId="0" sldId="2147483648"/>
            <pc:sldLayoutMk cId="0" sldId="2147483669"/>
          </pc:sldLayoutMkLst>
          <pc:spChg chg="mod">
            <ac:chgData name="Fake Test User" userId="SID-0" providerId="Test" clId="FakeClientId" dt="2021-08-02T13:11:22.594" v="14" actId="79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11:22.594" v="14" actId="790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11:22.594" v="14" actId="790"/>
            <ac:spMkLst>
              <pc:docMk/>
              <pc:sldMasterMk cId="0" sldId="2147483648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11:22.594" v="14" actId="790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11:22.594" v="14" actId="790"/>
            <ac:spMkLst>
              <pc:docMk/>
              <pc:sldMasterMk cId="0" sldId="2147483648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11:22.594" v="14" actId="790"/>
            <ac:spMkLst>
              <pc:docMk/>
              <pc:sldMasterMk cId="0" sldId="2147483648"/>
              <pc:sldLayoutMk cId="0" sldId="2147483669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A440350B-F707-4C0D-B7D4-EC75036D43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628D027-E640-455A-A67A-29B87228BB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6BF7-5D34-466F-8007-FA651D915B88}" type="datetimeFigureOut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2021-08-02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0138930-E55A-48EB-B250-5A4E12EE83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9F2C998-5A14-4DE0-8076-1BE7476FD7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887F-9C7D-4BFB-9268-4A19CD18A57A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97948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79530-1BB5-493B-935C-5640B7D58731}" type="datetimeFigureOut">
              <a:rPr lang="en-US" altLang="ko-KR" noProof="0" smtClean="0"/>
              <a:t>2021-08-02</a:t>
            </a:fld>
            <a:endParaRPr lang="ko-KR" altLang="en-US" noProof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/>
            <a:r>
              <a:rPr lang="ko-KR" altLang="en-US" noProof="0"/>
              <a:t>두 번째 수준</a:t>
            </a:r>
          </a:p>
          <a:p>
            <a:pPr lvl="2"/>
            <a:r>
              <a:rPr lang="ko-KR" altLang="en-US" noProof="0"/>
              <a:t>세 번째 수준</a:t>
            </a:r>
          </a:p>
          <a:p>
            <a:pPr lvl="3"/>
            <a:r>
              <a:rPr lang="ko-KR" altLang="en-US" noProof="0"/>
              <a:t>네 번째 수준</a:t>
            </a:r>
          </a:p>
          <a:p>
            <a:pPr lvl="4"/>
            <a:r>
              <a:rPr lang="ko-KR" altLang="en-US" noProof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20F8A-F60A-4627-9CBF-ECA230D1CEE8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3683423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20F8A-F60A-4627-9CBF-ECA230D1CEE8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1493768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1295401" y="5382153"/>
            <a:ext cx="9609666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827945-5B8B-432B-8F1C-038C27E161C7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그림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직사각형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그림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그림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rtlCol="0"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 rtlCol="0"/>
          <a:lstStyle/>
          <a:p>
            <a:pPr rtl="0"/>
            <a:fld id="{2798ECB7-2C6A-44FF-A890-759ECDCABDE4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15" name="직선 연결선(S)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303868" y="4343399"/>
            <a:ext cx="9592732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1F3860-400A-47FA-B07E-09C33003FFDB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15" name="직선 연결선(S)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rtlCol="0" anchor="ctr">
            <a:normAutofit/>
          </a:bodyPr>
          <a:lstStyle>
            <a:lvl1pPr algn="ctr">
              <a:defRPr sz="3200" b="0" cap="none" baseline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3" hasCustomPrompt="1"/>
          </p:nvPr>
        </p:nvSpPr>
        <p:spPr>
          <a:xfrm>
            <a:off x="1674812" y="3352800"/>
            <a:ext cx="8839202" cy="5842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20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295401" y="4343399"/>
            <a:ext cx="9609666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0D6E213-7F5B-4A91-B10F-53D964B1CC8A}" type="datetime1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57F1E4F-1CFF-5643-939E-217C01CDF565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14" name="텍스트 상자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ko-KR" altLang="en-US" sz="8000" baseline="0" noProof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ko-KR" altLang="en-US" sz="8000" baseline="0" noProof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</p:txBody>
      </p:sp>
      <p:cxnSp>
        <p:nvCxnSpPr>
          <p:cNvPr id="19" name="직선 연결선(S)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rtlCol="0" anchor="b">
            <a:normAutofit/>
          </a:bodyPr>
          <a:lstStyle>
            <a:lvl1pPr algn="l">
              <a:defRPr sz="3200" b="0" cap="none" baseline="0">
                <a:latin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295401" y="4777381"/>
            <a:ext cx="960966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5A8E9274-5F71-4DF5-98C0-A79EEC6D91BE}" type="datetime1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</a:defRPr>
            </a:lvl1pPr>
          </a:lstStyle>
          <a:p>
            <a:fld id="{D57F1E4F-1CFF-5643-939E-217C01CDF565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rtlCol="0" anchor="ctr">
            <a:normAutofit/>
          </a:bodyPr>
          <a:lstStyle>
            <a:lvl1pPr algn="ctr">
              <a:defRPr sz="3200" b="0" cap="none" baseline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23" name="텍스트 개체 틀 2"/>
          <p:cNvSpPr>
            <a:spLocks noGrp="1"/>
          </p:cNvSpPr>
          <p:nvPr>
            <p:ph type="body" idx="13" hasCustomPrompt="1"/>
          </p:nvPr>
        </p:nvSpPr>
        <p:spPr>
          <a:xfrm>
            <a:off x="1295401" y="3639312"/>
            <a:ext cx="9609668" cy="88696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295401" y="4529667"/>
            <a:ext cx="9609668" cy="13462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92C87EA-E26E-453F-A9B4-ABBAB3E3B740}" type="datetime1">
              <a:rPr lang="ko-KR" altLang="en-US" smtClean="0"/>
              <a:t>2021-08-02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57F1E4F-1CFF-5643-939E-217C01CDF565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12" name="텍스트 상자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ko-KR" altLang="en-US" sz="8000" baseline="0" noProof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</a:p>
        </p:txBody>
      </p:sp>
      <p:sp>
        <p:nvSpPr>
          <p:cNvPr id="13" name="텍스트 상자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ko-KR" altLang="en-US" sz="8000" baseline="0" noProof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</p:txBody>
      </p:sp>
      <p:cxnSp>
        <p:nvCxnSpPr>
          <p:cNvPr id="26" name="직선 연결선(S)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또는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ko-KR" altLang="en-US" noProof="0"/>
              <a:t>마스터 제목 스타일 편집</a:t>
            </a:r>
          </a:p>
        </p:txBody>
      </p:sp>
      <p:sp>
        <p:nvSpPr>
          <p:cNvPr id="20" name="텍스트 개체 틀 2"/>
          <p:cNvSpPr>
            <a:spLocks noGrp="1"/>
          </p:cNvSpPr>
          <p:nvPr>
            <p:ph type="body" idx="13" hasCustomPrompt="1"/>
          </p:nvPr>
        </p:nvSpPr>
        <p:spPr>
          <a:xfrm>
            <a:off x="1295401" y="3630168"/>
            <a:ext cx="9609668" cy="84124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295400" y="4470399"/>
            <a:ext cx="9609670" cy="14054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E1BAD9-952A-4502-90BB-6BC1461E3136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15" name="직선 연결선(S)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B7AB69-5C90-478A-80B4-28226628CE04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14" name="직선 연결선(S)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8" y="982132"/>
            <a:ext cx="7433025" cy="4893734"/>
          </a:xfrm>
        </p:spPr>
        <p:txBody>
          <a:bodyPr vert="eaVert" rtlCol="0" anchor="t"/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347483-8EFF-4AEA-8A31-47F89F59DFD4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14" name="직선 연결선(S)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(S)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57A657-EF3E-4863-A482-A17A2A142BBD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97799C9-84D9-46D2-A11E-BCF8A720529D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rtlCol="0" anchor="b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2015067" y="3846051"/>
            <a:ext cx="8158690" cy="95454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75BA48-E130-42D0-9F7D-A23EEC404125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16" name="직선 연결선(S)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(S)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1298448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6181344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9D15FA-82BC-4089-B857-1EFD6AC7BCEB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84065D-F351-4B03-BD91-D8A6B8D4B362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129540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129540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618067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618067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84D204-2A9B-4A4F-B654-878553AC7E51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18" name="직선 연결선(S)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D86043-CCC1-4FCC-B8C5-5071445A272B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14" name="직선 연결선(S)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E337D8-0B16-4B48-B718-3706A9602F90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5418668" y="982131"/>
            <a:ext cx="5469466" cy="4893735"/>
          </a:xfrm>
        </p:spPr>
        <p:txBody>
          <a:bodyPr rtlCol="0" anchor="ctr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1293811" y="3031065"/>
            <a:ext cx="3718455" cy="243840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7EFCCC-350D-40F4-B847-BEB21CA0BD45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  <p:cxnSp>
        <p:nvCxnSpPr>
          <p:cNvPr id="16" name="직선 연결선(S)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17" name="그림 개체 틀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1295399" y="3255432"/>
            <a:ext cx="6241816" cy="18288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C79ED7-0934-4DBF-A7B5-F083E5ED9B2D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43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34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그림 7" descr="H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직사각형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그림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그림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FB2BDA0-805A-4DC8-B32F-59A56D0AB4AB}" type="datetime1">
              <a:rPr lang="ko-KR" altLang="en-US" smtClean="0"/>
              <a:t>2021-08-02</a:t>
            </a:fld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 baseline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baseline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57F1E4F-1CFF-5643-939E-217C01CDF565}" type="slidenum">
              <a:rPr lang="en-US" altLang="ko-KR" smtClean="0"/>
              <a:pPr/>
              <a:t>‹#›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cap="none" baseline="0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 baseline="0">
          <a:solidFill>
            <a:schemeClr val="tx1">
              <a:lumMod val="85000"/>
              <a:lumOff val="15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 baseline="0">
          <a:solidFill>
            <a:schemeClr val="tx1">
              <a:lumMod val="85000"/>
              <a:lumOff val="15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 baseline="0">
          <a:solidFill>
            <a:schemeClr val="tx1">
              <a:lumMod val="85000"/>
              <a:lumOff val="15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 baseline="0">
          <a:solidFill>
            <a:schemeClr val="tx1">
              <a:lumMod val="85000"/>
              <a:lumOff val="15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 baseline="0">
          <a:solidFill>
            <a:schemeClr val="tx1">
              <a:lumMod val="85000"/>
              <a:lumOff val="15000"/>
            </a:schemeClr>
          </a:solidFill>
          <a:effectLst/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692398" y="1726059"/>
            <a:ext cx="6815669" cy="1660606"/>
          </a:xfrm>
        </p:spPr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6705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자연주의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Organic</ap:Template>
  <ap:TotalTime>3</ap:TotalTime>
  <ap:Words>1</ap:Words>
  <ap:PresentationFormat>와이드스크린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ap:HeadingPairs>
  <ap:TitlesOfParts>
    <vt:vector baseType="lpstr" size="4">
      <vt:lpstr>맑은 고딕</vt:lpstr>
      <vt:lpstr>Arial</vt:lpstr>
      <vt:lpstr>자연주의</vt:lpstr>
      <vt:lpstr>PowerPoint 프레젠테이션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2014-09-12T17:26:41Z</dcterms:created>
  <dcterms:modified xsi:type="dcterms:W3CDTF">2021-08-02T13:13:24Z</dcterms:modified>
</cp:coreProperties>
</file>