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969" autoAdjust="0"/>
    <p:restoredTop sz="94660"/>
  </p:normalViewPr>
  <p:slideViewPr>
    <p:cSldViewPr snapToGrid="0">
      <p:cViewPr varScale="1">
        <p:scale>
          <a:sx n="80" d="100"/>
          <a:sy n="80" d="100"/>
        </p:scale>
        <p:origin x="2184" y="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028" y="-10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11A3E735-BF91-4312-B791-E02C86E8EB64}" type="datetimeFigureOut">
              <a:rPr lang="en-US" altLang="ko-KR" smtClean="0"/>
              <a:t>7/30/2013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4E3EF6B9-21BA-4F23-9CAC-47147AFFA150}" type="slidenum">
              <a:rPr lang="en-US" alt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271170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C0607983-037E-4770-8F0C-1430ED136D42}" type="datetimeFigureOut">
              <a:t>2013-07-30</a:t>
            </a:fld>
            <a:endParaRPr lang="ko-KR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6F96E695-1FEC-489F-8D1B-295ED1FA9E67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80306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E695-1FEC-489F-8D1B-295ED1FA9E67}" type="slidenum">
              <a:rPr lang="en-US" altLang="ko-KR" smtClean="0"/>
              <a:t>1</a:t>
            </a:fld>
            <a:endParaRPr lang="ko-KR"/>
          </a:p>
        </p:txBody>
      </p:sp>
      <p:sp>
        <p:nvSpPr>
          <p:cNvPr id="11" name="슬라이드 노트 개체 틀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/>
            </a:pPr>
            <a:r>
              <a:rPr lang="ko-KR" dirty="0">
                <a:latin typeface="+mj-ea"/>
                <a:ea typeface="+mj-ea"/>
              </a:rPr>
              <a:t>이 전단을 변경하려면 예제 </a:t>
            </a:r>
            <a:r>
              <a:rPr lang="ko-KR" dirty="0" err="1">
                <a:latin typeface="+mj-ea"/>
                <a:ea typeface="+mj-ea"/>
              </a:rPr>
              <a:t>콘텐츠를</a:t>
            </a:r>
            <a:r>
              <a:rPr lang="ko-KR" dirty="0">
                <a:latin typeface="+mj-ea"/>
                <a:ea typeface="+mj-ea"/>
              </a:rPr>
              <a:t> 사용자 고유의 콘텐츠로 바꿔보세요. 빈 프로젝트로 시작하려면 [홈] 탭의 [새 슬라이드] 단추를 눌러 새 페이지를 삽입합니다. 빈 개체 틀에 텍스트 및 그림을 입력합니다.</a:t>
            </a:r>
          </a:p>
        </p:txBody>
      </p:sp>
    </p:spTree>
    <p:extLst>
      <p:ext uri="{BB962C8B-B14F-4D97-AF65-F5344CB8AC3E}">
        <p14:creationId xmlns:p14="http://schemas.microsoft.com/office/powerpoint/2010/main" val="294825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전단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5200" b="1" cap="all" baseline="0">
                <a:solidFill>
                  <a:schemeClr val="accent1"/>
                </a:solidFill>
                <a:latin typeface="+mn-ea"/>
                <a:ea typeface="+mn-ea"/>
              </a:defRPr>
            </a:lvl1pPr>
            <a:lvl2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텍스트 추가</a:t>
            </a:r>
          </a:p>
        </p:txBody>
      </p:sp>
      <p:sp>
        <p:nvSpPr>
          <p:cNvPr id="31" name="텍스트 개체 틀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 latinLnBrk="1">
              <a:lnSpc>
                <a:spcPct val="82000"/>
              </a:lnSpc>
              <a:spcBef>
                <a:spcPts val="0"/>
              </a:spcBef>
              <a:buNone/>
              <a:defRPr lang="ko-KR" sz="1600" b="1" cap="none" baseline="0">
                <a:solidFill>
                  <a:schemeClr val="tx2"/>
                </a:solidFill>
                <a:latin typeface="+mn-ea"/>
                <a:ea typeface="+mn-ea"/>
              </a:defRPr>
            </a:lvl1pPr>
            <a:lvl2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제목 텍스트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 latinLnBrk="1">
              <a:lnSpc>
                <a:spcPct val="120000"/>
              </a:lnSpc>
              <a:spcBef>
                <a:spcPts val="1100"/>
              </a:spcBef>
              <a:defRPr lang="ko-KR" sz="1100">
                <a:solidFill>
                  <a:schemeClr val="tx2"/>
                </a:solidFill>
                <a:latin typeface="+mn-ea"/>
                <a:ea typeface="+mn-ea"/>
              </a:defRPr>
            </a:lvl1pPr>
            <a:lvl2pPr marL="402336" indent="-182880" latinLnBrk="1">
              <a:lnSpc>
                <a:spcPct val="120000"/>
              </a:lnSpc>
              <a:spcBef>
                <a:spcPts val="1100"/>
              </a:spcBef>
              <a:defRPr lang="ko-KR" sz="1100">
                <a:solidFill>
                  <a:schemeClr val="tx2"/>
                </a:solidFill>
                <a:latin typeface="+mn-ea"/>
                <a:ea typeface="+mn-ea"/>
              </a:defRPr>
            </a:lvl2pPr>
            <a:lvl3pPr marL="402336" indent="-182880" latinLnBrk="1">
              <a:lnSpc>
                <a:spcPct val="120000"/>
              </a:lnSpc>
              <a:spcBef>
                <a:spcPts val="1100"/>
              </a:spcBef>
              <a:defRPr lang="ko-KR" sz="1100">
                <a:solidFill>
                  <a:schemeClr val="tx2"/>
                </a:solidFill>
                <a:latin typeface="+mn-ea"/>
                <a:ea typeface="+mn-ea"/>
              </a:defRPr>
            </a:lvl3pPr>
            <a:lvl4pPr marL="402336" indent="-182880" latinLnBrk="1">
              <a:lnSpc>
                <a:spcPct val="120000"/>
              </a:lnSpc>
              <a:spcBef>
                <a:spcPts val="1100"/>
              </a:spcBef>
              <a:defRPr lang="ko-KR" sz="1100">
                <a:solidFill>
                  <a:schemeClr val="tx2"/>
                </a:solidFill>
                <a:latin typeface="+mn-ea"/>
                <a:ea typeface="+mn-ea"/>
              </a:defRPr>
            </a:lvl4pPr>
            <a:lvl5pPr marL="402336" indent="-182880" latinLnBrk="1">
              <a:lnSpc>
                <a:spcPct val="120000"/>
              </a:lnSpc>
              <a:spcBef>
                <a:spcPts val="1100"/>
              </a:spcBef>
              <a:defRPr lang="ko-KR" sz="1100">
                <a:solidFill>
                  <a:schemeClr val="tx2"/>
                </a:solidFill>
                <a:latin typeface="+mn-ea"/>
                <a:ea typeface="+mn-ea"/>
              </a:defRPr>
            </a:lvl5pPr>
            <a:lvl6pPr marL="402336" indent="-182880" latinLnBrk="1">
              <a:lnSpc>
                <a:spcPct val="120000"/>
              </a:lnSpc>
              <a:spcBef>
                <a:spcPts val="1100"/>
              </a:spcBef>
              <a:defRPr lang="ko-KR" sz="1100">
                <a:solidFill>
                  <a:schemeClr val="tx2"/>
                </a:solidFill>
                <a:latin typeface="+mn-ea"/>
                <a:ea typeface="+mn-ea"/>
              </a:defRPr>
            </a:lvl6pPr>
            <a:lvl7pPr marL="402336" indent="-182880" latinLnBrk="1">
              <a:lnSpc>
                <a:spcPct val="120000"/>
              </a:lnSpc>
              <a:spcBef>
                <a:spcPts val="1100"/>
              </a:spcBef>
              <a:defRPr lang="ko-KR" sz="1100">
                <a:solidFill>
                  <a:schemeClr val="tx2"/>
                </a:solidFill>
                <a:latin typeface="+mn-ea"/>
                <a:ea typeface="+mn-ea"/>
              </a:defRPr>
            </a:lvl7pPr>
            <a:lvl8pPr marL="402336" indent="-182880" latinLnBrk="1">
              <a:lnSpc>
                <a:spcPct val="120000"/>
              </a:lnSpc>
              <a:spcBef>
                <a:spcPts val="1100"/>
              </a:spcBef>
              <a:defRPr lang="ko-KR" sz="1100">
                <a:solidFill>
                  <a:schemeClr val="tx2"/>
                </a:solidFill>
                <a:latin typeface="+mn-ea"/>
                <a:ea typeface="+mn-ea"/>
              </a:defRPr>
            </a:lvl8pPr>
            <a:lvl9pPr marL="402336" indent="-182880" latinLnBrk="1">
              <a:lnSpc>
                <a:spcPct val="120000"/>
              </a:lnSpc>
              <a:spcBef>
                <a:spcPts val="1100"/>
              </a:spcBef>
              <a:defRPr lang="ko-KR" sz="1100">
                <a:solidFill>
                  <a:schemeClr val="tx2"/>
                </a:solidFill>
                <a:latin typeface="+mn-ea"/>
                <a:ea typeface="+mn-ea"/>
              </a:defRPr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  <a:p>
            <a:pPr lvl="5" latinLnBrk="1"/>
            <a:r>
              <a:rPr lang="ko-KR"/>
              <a:t>6</a:t>
            </a:r>
          </a:p>
          <a:p>
            <a:pPr lvl="6" latinLnBrk="1"/>
            <a:r>
              <a:rPr lang="ko-KR"/>
              <a:t>7</a:t>
            </a:r>
          </a:p>
          <a:p>
            <a:pPr lvl="7" latinLnBrk="1"/>
            <a:r>
              <a:rPr lang="ko-KR"/>
              <a:t>8</a:t>
            </a:r>
          </a:p>
          <a:p>
            <a:pPr lvl="8" latinLnBrk="1"/>
            <a:r>
              <a:rPr lang="ko-KR"/>
              <a:t>9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 latinLnBrk="1">
              <a:buNone/>
              <a:defRPr lang="ko-KR">
                <a:latin typeface="+mn-ea"/>
                <a:ea typeface="+mn-ea"/>
              </a:defRPr>
            </a:lvl1pPr>
          </a:lstStyle>
          <a:p>
            <a:endParaRPr lang="ko-KR"/>
          </a:p>
        </p:txBody>
      </p:sp>
      <p:sp>
        <p:nvSpPr>
          <p:cNvPr id="23" name="텍스트 개체 틀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402044"/>
            <a:ext cx="2340864" cy="374312"/>
          </a:xfrm>
        </p:spPr>
        <p:txBody>
          <a:bodyPr lIns="0" tIns="0" rIns="0" bIns="0" anchor="t">
            <a:noAutofit/>
          </a:bodyPr>
          <a:lstStyle>
            <a:lvl1pPr marL="0" indent="0" latinLnBrk="1">
              <a:lnSpc>
                <a:spcPct val="85000"/>
              </a:lnSpc>
              <a:spcBef>
                <a:spcPts val="0"/>
              </a:spcBef>
              <a:buNone/>
              <a:defRPr lang="ko-KR" sz="800" b="1" cap="none" baseline="0">
                <a:solidFill>
                  <a:schemeClr val="tx2"/>
                </a:solidFill>
                <a:latin typeface="+mn-ea"/>
                <a:ea typeface="+mn-ea"/>
              </a:defRPr>
            </a:lvl1pPr>
            <a:lvl2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여기에 캡션을 추가하세요</a:t>
            </a:r>
          </a:p>
        </p:txBody>
      </p:sp>
      <p:sp>
        <p:nvSpPr>
          <p:cNvPr id="11" name="텍스트 개체 틀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1">
              <a:lnSpc>
                <a:spcPct val="82000"/>
              </a:lnSpc>
              <a:spcBef>
                <a:spcPts val="0"/>
              </a:spcBef>
              <a:buNone/>
              <a:defRPr lang="ko-KR" sz="2600" cap="none" baseline="0">
                <a:solidFill>
                  <a:schemeClr val="accent1"/>
                </a:solidFill>
                <a:latin typeface="+mn-ea"/>
                <a:ea typeface="+mn-ea"/>
              </a:defRPr>
            </a:lvl1pPr>
            <a:lvl2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행사 날짜 및 시간</a:t>
            </a:r>
          </a:p>
        </p:txBody>
      </p:sp>
      <p:sp>
        <p:nvSpPr>
          <p:cNvPr id="24" name="텍스트 개체 틀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1">
              <a:lnSpc>
                <a:spcPct val="82000"/>
              </a:lnSpc>
              <a:spcBef>
                <a:spcPts val="0"/>
              </a:spcBef>
              <a:buNone/>
              <a:defRPr lang="ko-KR" sz="2000" cap="none" baseline="0">
                <a:solidFill>
                  <a:schemeClr val="tx2"/>
                </a:solidFill>
                <a:latin typeface="+mn-ea"/>
                <a:ea typeface="+mn-ea"/>
              </a:defRPr>
            </a:lvl1pPr>
            <a:lvl2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행사장 주소, 우편 번호</a:t>
            </a:r>
          </a:p>
        </p:txBody>
      </p:sp>
      <p:sp>
        <p:nvSpPr>
          <p:cNvPr id="32" name="텍스트 개체 틀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723430"/>
            <a:ext cx="2452124" cy="307033"/>
          </a:xfrm>
        </p:spPr>
        <p:txBody>
          <a:bodyPr lIns="0" tIns="0" rIns="0" bIns="0" anchor="b">
            <a:noAutofit/>
          </a:bodyPr>
          <a:lstStyle>
            <a:lvl1pPr marL="0" indent="0" latinLnBrk="1">
              <a:lnSpc>
                <a:spcPct val="82000"/>
              </a:lnSpc>
              <a:spcBef>
                <a:spcPts val="0"/>
              </a:spcBef>
              <a:buNone/>
              <a:defRPr lang="ko-KR" sz="1000" b="1" cap="all" baseline="0">
                <a:solidFill>
                  <a:schemeClr val="accent1"/>
                </a:solidFill>
                <a:latin typeface="+mn-ea"/>
                <a:ea typeface="+mn-ea"/>
              </a:defRPr>
            </a:lvl1pPr>
            <a:lvl2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회사 이름</a:t>
            </a:r>
          </a:p>
        </p:txBody>
      </p:sp>
      <p:sp>
        <p:nvSpPr>
          <p:cNvPr id="33" name="텍스트 개체 틀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 latinLnBrk="1">
              <a:lnSpc>
                <a:spcPct val="105000"/>
              </a:lnSpc>
              <a:spcBef>
                <a:spcPts val="0"/>
              </a:spcBef>
              <a:buNone/>
              <a:defRPr lang="ko-KR" sz="850" cap="none" baseline="0">
                <a:solidFill>
                  <a:schemeClr val="tx2"/>
                </a:solidFill>
                <a:latin typeface="+mn-ea"/>
                <a:ea typeface="+mn-ea"/>
              </a:defRPr>
            </a:lvl1pPr>
            <a:lvl2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1">
              <a:lnSpc>
                <a:spcPct val="100000"/>
              </a:lnSpc>
              <a:spcBef>
                <a:spcPts val="0"/>
              </a:spcBef>
              <a:buNone/>
              <a:defRPr lang="ko-K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주소, 우편 번호</a:t>
            </a:r>
          </a:p>
          <a:p>
            <a:pPr lvl="0" latinLnBrk="1"/>
            <a:r>
              <a:rPr lang="ko-KR"/>
              <a:t>전화 | 전자 메일 주소 | 웹 주소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ko-KR"/>
              <a:t>텍스트 추가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0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2013-07-30</a:t>
            </a:r>
            <a:endParaRPr lang="en-US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1">
              <a:defRPr lang="ko-KR" sz="10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0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308FAEA7-0C3C-4CCF-BA6B-669D7915826F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1" hangingPunct="1">
        <a:lnSpc>
          <a:spcPct val="85000"/>
        </a:lnSpc>
        <a:spcBef>
          <a:spcPct val="0"/>
        </a:spcBef>
        <a:buNone/>
        <a:defRPr lang="ko-KR" sz="5200" b="1" kern="1200" cap="all" baseline="0">
          <a:solidFill>
            <a:schemeClr val="accent1"/>
          </a:solidFill>
          <a:latin typeface="+mn-ea"/>
          <a:ea typeface="+mn-ea"/>
          <a:cs typeface="+mj-cs"/>
        </a:defRPr>
      </a:lvl1pPr>
    </p:titleStyle>
    <p:bodyStyle>
      <a:lvl1pPr marL="194310" indent="-194310" algn="l" defTabSz="777240" rtl="0" eaLnBrk="1" latinLnBrk="1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ko-KR" sz="1600" kern="1200">
          <a:solidFill>
            <a:schemeClr val="tx2"/>
          </a:solidFill>
          <a:latin typeface="+mn-ea"/>
          <a:ea typeface="+mn-ea"/>
          <a:cs typeface="+mn-cs"/>
        </a:defRPr>
      </a:lvl1pPr>
      <a:lvl2pPr marL="58293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600" kern="1200">
          <a:solidFill>
            <a:schemeClr val="tx2"/>
          </a:solidFill>
          <a:latin typeface="+mn-ea"/>
          <a:ea typeface="+mn-ea"/>
          <a:cs typeface="+mn-cs"/>
        </a:defRPr>
      </a:lvl2pPr>
      <a:lvl3pPr marL="97155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600" kern="1200">
          <a:solidFill>
            <a:schemeClr val="tx2"/>
          </a:solidFill>
          <a:latin typeface="+mn-ea"/>
          <a:ea typeface="+mn-ea"/>
          <a:cs typeface="+mn-cs"/>
        </a:defRPr>
      </a:lvl3pPr>
      <a:lvl4pPr marL="136017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600" kern="1200">
          <a:solidFill>
            <a:schemeClr val="tx2"/>
          </a:solidFill>
          <a:latin typeface="+mn-ea"/>
          <a:ea typeface="+mn-ea"/>
          <a:cs typeface="+mn-cs"/>
        </a:defRPr>
      </a:lvl4pPr>
      <a:lvl5pPr marL="174879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600" kern="1200">
          <a:solidFill>
            <a:schemeClr val="tx2"/>
          </a:solidFill>
          <a:latin typeface="+mn-ea"/>
          <a:ea typeface="+mn-ea"/>
          <a:cs typeface="+mn-cs"/>
        </a:defRPr>
      </a:lvl5pPr>
      <a:lvl6pPr marL="213741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텍스트 개체 틀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dirty="0">
                <a:latin typeface="+mj-ea"/>
                <a:ea typeface="+mj-ea"/>
              </a:rPr>
              <a:t>행사 제목</a:t>
            </a:r>
          </a:p>
        </p:txBody>
      </p:sp>
      <p:sp>
        <p:nvSpPr>
          <p:cNvPr id="42" name="텍스트 개체 틀 4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 dirty="0">
                <a:latin typeface="+mj-ea"/>
                <a:ea typeface="+mj-ea"/>
              </a:rPr>
              <a:t>멋진 전단 만들기</a:t>
            </a:r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 latinLnBrk="1">
              <a:buNone/>
            </a:pPr>
            <a:r>
              <a:rPr lang="ko-KR" dirty="0">
                <a:latin typeface="+mj-ea"/>
                <a:ea typeface="+mj-ea"/>
              </a:rPr>
              <a:t>이와 같은 개체 틀 텍스트를 바꾸려면 개체 틀 텍스트를 선택하고 고유한 내용을 입력하면 됩니다.</a:t>
            </a:r>
          </a:p>
          <a:p>
            <a:r>
              <a:rPr lang="ko-KR" dirty="0">
                <a:latin typeface="+mj-ea"/>
                <a:ea typeface="+mj-ea"/>
              </a:rPr>
              <a:t>텍스트에 글머리 기호를 추가하거나 삭제하려면 [홈] 탭의 [글머리 기호] 단추를 사용합니다.</a:t>
            </a:r>
          </a:p>
          <a:p>
            <a:r>
              <a:rPr lang="ko-KR" dirty="0">
                <a:latin typeface="+mj-ea"/>
                <a:ea typeface="+mj-ea"/>
              </a:rPr>
              <a:t>사진을 바꾸려면 기존 사진을 삭제한 다음 [삽입] &gt; [그림]에서 자신의 고유한 사진을 추가합니다.</a:t>
            </a:r>
          </a:p>
          <a:p>
            <a:endParaRPr lang="ko-KR" dirty="0">
              <a:latin typeface="+mj-ea"/>
              <a:ea typeface="+mj-ea"/>
            </a:endParaRPr>
          </a:p>
        </p:txBody>
      </p:sp>
      <p:pic>
        <p:nvPicPr>
          <p:cNvPr id="70" name="그림 개체 틀 69" descr="청바지를 입고 장갑과 플라스틱 신발을 착용하고 정원 관리용 갈퀴를 들고 있는 사람의 허리 아래 하반신 사진. 옆에는 여러 가지 색의 낙엽들이 가득 든 금속 양동이가 있음. " title="예제 그림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6" name="텍스트 개체 틀 6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ko-KR">
                <a:latin typeface="+mj-ea"/>
                <a:ea typeface="+mj-ea"/>
              </a:rPr>
              <a:t>여기에 사진에 대한 캡션을 추가하세요.</a:t>
            </a:r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ko-KR" b="1">
                <a:latin typeface="+mj-ea"/>
                <a:ea typeface="+mj-ea"/>
              </a:rPr>
              <a:t>행사 날짜</a:t>
            </a:r>
            <a:r>
              <a:rPr lang="ko-KR">
                <a:latin typeface="+mj-ea"/>
                <a:ea typeface="+mj-ea"/>
              </a:rPr>
              <a:t> 행사 시간</a:t>
            </a:r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ko-KR">
                <a:latin typeface="+mj-ea"/>
                <a:ea typeface="+mj-ea"/>
              </a:rPr>
              <a:t>행사장 주소, 우편 번호</a:t>
            </a:r>
          </a:p>
        </p:txBody>
      </p:sp>
      <p:sp>
        <p:nvSpPr>
          <p:cNvPr id="68" name="텍스트 개체 틀 67"/>
          <p:cNvSpPr>
            <a:spLocks noGrp="1"/>
          </p:cNvSpPr>
          <p:nvPr>
            <p:ph type="body" sz="quarter" idx="18"/>
          </p:nvPr>
        </p:nvSpPr>
        <p:spPr>
          <a:xfrm>
            <a:off x="2216447" y="8723430"/>
            <a:ext cx="2452124" cy="307033"/>
          </a:xfrm>
        </p:spPr>
        <p:txBody>
          <a:bodyPr anchor="b"/>
          <a:lstStyle/>
          <a:p>
            <a:r>
              <a:rPr lang="ko-KR" dirty="0">
                <a:latin typeface="+mj-ea"/>
                <a:ea typeface="+mj-ea"/>
              </a:rPr>
              <a:t>회사 이름</a:t>
            </a:r>
          </a:p>
        </p:txBody>
      </p:sp>
      <p:sp>
        <p:nvSpPr>
          <p:cNvPr id="69" name="텍스트 개체 틀 68"/>
          <p:cNvSpPr>
            <a:spLocks noGrp="1"/>
          </p:cNvSpPr>
          <p:nvPr>
            <p:ph type="body" sz="quarter" idx="19"/>
          </p:nvPr>
        </p:nvSpPr>
        <p:spPr>
          <a:xfrm>
            <a:off x="2203747" y="9038256"/>
            <a:ext cx="2452124" cy="322599"/>
          </a:xfrm>
        </p:spPr>
        <p:txBody>
          <a:bodyPr/>
          <a:lstStyle/>
          <a:p>
            <a:pPr lvl="0" latinLnBrk="1"/>
            <a:r>
              <a:rPr lang="ko-KR" dirty="0">
                <a:latin typeface="+mj-ea"/>
                <a:ea typeface="+mj-ea"/>
              </a:rPr>
              <a:t>주소, 우편 번호</a:t>
            </a:r>
          </a:p>
          <a:p>
            <a:pPr lvl="0" latinLnBrk="1"/>
            <a:r>
              <a:rPr lang="ko-KR" dirty="0">
                <a:latin typeface="+mj-ea"/>
                <a:ea typeface="+mj-ea"/>
              </a:rPr>
              <a:t>전화 | 전자 메일 주소 | 웹 주소</a:t>
            </a:r>
          </a:p>
        </p:txBody>
      </p:sp>
      <p:pic>
        <p:nvPicPr>
          <p:cNvPr id="71" name="그림 70" descr="로고로 바꾸기" title="예제 로고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343" y="8884208"/>
            <a:ext cx="879003" cy="46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중소기업용 전단 8.5 x 11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ll_Business_Flyer.potx" id="{E3B9BB6E-6B41-4F6B-B126-BE4940328A8F}" vid="{12C4F8F5-73FD-4CE7-A213-5AA42A8B5441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이 값은 저장 또는 수정 횟수를 나타냅니다. 수정할 때마다 응용 프로그램에서 이 값을 업데이트합니다.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문서_라이브러리_양식</Display>
  <Edit>문서_라이브러리_양식</Edit>
  <New>문서_라이브러리_양식</New>
</FormTemplates>
</file>

<file path=customXml/itemProps1.xml><?xml version="1.0" encoding="utf-8"?>
<ds:datastoreItem xmlns:ds="http://schemas.openxmlformats.org/officeDocument/2006/customXml" ds:itemID="{B9846E53-D235-47A8-826E-CDE5524FE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92FB236-0869-4DA1-9219-B29E60F8CFB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E0F88BE-5D38-4698-8F1F-D03955250C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120</Words>
  <Application>Microsoft Office PowerPoint</Application>
  <PresentationFormat>사용자 지정</PresentationFormat>
  <Paragraphs>13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Cambria</vt:lpstr>
      <vt:lpstr>중소기업용 전단 8.5 x 11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/>
  <cp:revision>4</cp:revision>
  <dcterms:created xsi:type="dcterms:W3CDTF">2012-11-05T21:53:37Z</dcterms:created>
  <dcterms:modified xsi:type="dcterms:W3CDTF">2013-07-30T04:29:23Z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