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864" r:id="rId4"/>
    <p:sldMasterId id="2147483888" r:id="rId5"/>
    <p:sldMasterId id="2147483900" r:id="rId6"/>
    <p:sldMasterId id="2147483912" r:id="rId7"/>
  </p:sldMasterIdLst>
  <p:notesMasterIdLst>
    <p:notesMasterId r:id="rId28"/>
  </p:notesMasterIdLst>
  <p:sldIdLst>
    <p:sldId id="256" r:id="rId8"/>
    <p:sldId id="277" r:id="rId9"/>
    <p:sldId id="267" r:id="rId10"/>
    <p:sldId id="278" r:id="rId11"/>
    <p:sldId id="280" r:id="rId12"/>
    <p:sldId id="258" r:id="rId13"/>
    <p:sldId id="259" r:id="rId14"/>
    <p:sldId id="281" r:id="rId15"/>
    <p:sldId id="270" r:id="rId16"/>
    <p:sldId id="260" r:id="rId17"/>
    <p:sldId id="276" r:id="rId18"/>
    <p:sldId id="282" r:id="rId19"/>
    <p:sldId id="263" r:id="rId20"/>
    <p:sldId id="271" r:id="rId21"/>
    <p:sldId id="272" r:id="rId22"/>
    <p:sldId id="273" r:id="rId23"/>
    <p:sldId id="274" r:id="rId24"/>
    <p:sldId id="265" r:id="rId25"/>
    <p:sldId id="266" r:id="rId26"/>
    <p:sldId id="27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전문" id="{05CDB963-8A90-4731-BD28-2E30D3FF484D}">
          <p14:sldIdLst>
            <p14:sldId id="256"/>
            <p14:sldId id="277"/>
            <p14:sldId id="267"/>
            <p14:sldId id="278"/>
            <p14:sldId id="280"/>
          </p14:sldIdLst>
        </p14:section>
        <p14:section name="그룹 구성원 1" id="{67C82EDF-45E1-4F40-99E4-61CBD9D71B6D}">
          <p14:sldIdLst>
            <p14:sldId id="258"/>
            <p14:sldId id="259"/>
            <p14:sldId id="281"/>
            <p14:sldId id="270"/>
          </p14:sldIdLst>
        </p14:section>
        <p14:section name="그룹 구성원 2" id="{32CC8908-2DD1-4586-B325-D49E78524F47}">
          <p14:sldIdLst>
            <p14:sldId id="260"/>
            <p14:sldId id="276"/>
            <p14:sldId id="282"/>
            <p14:sldId id="263"/>
          </p14:sldIdLst>
        </p14:section>
        <p14:section name="그룹 구성원 3" id="{B5B72871-FE73-4A50-BCA1-1D7369E16A16}">
          <p14:sldIdLst>
            <p14:sldId id="271"/>
            <p14:sldId id="272"/>
            <p14:sldId id="273"/>
            <p14:sldId id="274"/>
          </p14:sldIdLst>
        </p14:section>
        <p14:section name="일반 맺음말" id="{29DF22C9-5858-4D83-9365-7B659F873499}">
          <p14:sldIdLst>
            <p14:sldId id="265"/>
            <p14:sldId id="266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만든 이" initials="오전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70247" autoAdjust="0"/>
  </p:normalViewPr>
  <p:slideViewPr>
    <p:cSldViewPr snapToGrid="0">
      <p:cViewPr varScale="1">
        <p:scale>
          <a:sx n="116" d="100"/>
          <a:sy n="116" d="100"/>
        </p:scale>
        <p:origin x="2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Relationship Id="rId8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첫 번째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실험 1</c:v>
                </c:pt>
                <c:pt idx="1">
                  <c:v>실험 2</c:v>
                </c:pt>
                <c:pt idx="2">
                  <c:v>실험 3</c:v>
                </c:pt>
                <c:pt idx="3">
                  <c:v>실험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두 번째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실험 1</c:v>
                </c:pt>
                <c:pt idx="1">
                  <c:v>실험 2</c:v>
                </c:pt>
                <c:pt idx="2">
                  <c:v>실험 3</c:v>
                </c:pt>
                <c:pt idx="3">
                  <c:v>실험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세 번째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실험 1</c:v>
                </c:pt>
                <c:pt idx="1">
                  <c:v>실험 2</c:v>
                </c:pt>
                <c:pt idx="2">
                  <c:v>실험 3</c:v>
                </c:pt>
                <c:pt idx="3">
                  <c:v>실험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6683024"/>
        <c:axId val="206683584"/>
      </c:barChart>
      <c:catAx>
        <c:axId val="206683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06683584"/>
        <c:crosses val="autoZero"/>
        <c:auto val="1"/>
        <c:lblAlgn val="ctr"/>
        <c:lblOffset val="100"/>
        <c:noMultiLvlLbl val="0"/>
      </c:catAx>
      <c:valAx>
        <c:axId val="206683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6683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열1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tx>
                <c:rich>
                  <a:bodyPr/>
                  <a:lstStyle/>
                  <a:p>
                    <a:fld id="{20295D0E-E99F-482E-907B-2895232B764B}" type="PERCENTAGE">
                      <a:rPr lang="en-US" altLang="ko-KR" smtClean="0"/>
                      <a:pPr/>
                      <a:t>[백분율]</a:t>
                    </a:fld>
                    <a:endParaRPr lang="ko-KR" alt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70D00E6-E82C-4F72-B7E7-E670D090B63A}" type="PERCENTAGE">
                      <a:rPr lang="en-US" altLang="ko-KR" smtClean="0"/>
                      <a:pPr/>
                      <a:t>[백분율]</a:t>
                    </a:fld>
                    <a:endParaRPr lang="ko-KR" alt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C2D0CB5-3C25-4766-9BA6-48858FB79169}" type="PERCENTAGE">
                      <a:rPr lang="en-US" altLang="ko-KR" smtClean="0"/>
                      <a:pPr/>
                      <a:t>[백분율]</a:t>
                    </a:fld>
                    <a:endParaRPr lang="ko-KR" alt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ED26427-D01D-4B99-9B75-7AA7B3DBABCF}" type="PERCENTAGE">
                      <a:rPr lang="en-US" altLang="ko-KR" smtClean="0"/>
                      <a:pPr/>
                      <a:t>[백분율]</a:t>
                    </a:fld>
                    <a:endParaRPr lang="ko-KR" alt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계열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계열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6690304"/>
        <c:axId val="206690864"/>
      </c:lineChart>
      <c:catAx>
        <c:axId val="20669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06690864"/>
        <c:crosses val="autoZero"/>
        <c:auto val="1"/>
        <c:lblAlgn val="ctr"/>
        <c:lblOffset val="100"/>
        <c:noMultiLvlLbl val="0"/>
      </c:catAx>
      <c:valAx>
        <c:axId val="206690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0669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1645109020362714"/>
          <c:y val="0.30109470401527744"/>
          <c:w val="7.6462993055894588E-2"/>
          <c:h val="0.276444950104017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ea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55F16E-CB3A-40E4-A8F7-B65244C1B1B2}" type="doc">
      <dgm:prSet loTypeId="urn:microsoft.com/office/officeart/2005/8/layout/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ko-KR"/>
        </a:p>
      </dgm:t>
    </dgm:pt>
    <dgm:pt modelId="{3C268358-FABA-4BB8-9D89-062005484D1E}">
      <dgm:prSet phldrT="[텍스트]"/>
      <dgm:spPr/>
      <dgm:t>
        <a:bodyPr/>
        <a:lstStyle/>
        <a:p>
          <a:r>
            <a:rPr lang="ko-KR"/>
            <a:t>항목</a:t>
          </a:r>
        </a:p>
      </dgm:t>
    </dgm:pt>
    <dgm:pt modelId="{8A804824-E074-483C-B66B-61D667056243}" type="parTrans" cxnId="{AE49C700-5573-4895-915D-CA43108B63DE}">
      <dgm:prSet/>
      <dgm:spPr/>
      <dgm:t>
        <a:bodyPr/>
        <a:lstStyle/>
        <a:p>
          <a:endParaRPr lang="ko-KR"/>
        </a:p>
      </dgm:t>
    </dgm:pt>
    <dgm:pt modelId="{F76505DD-CC30-40B0-B998-2DD6B38C5FF1}" type="sibTrans" cxnId="{AE49C700-5573-4895-915D-CA43108B63DE}">
      <dgm:prSet/>
      <dgm:spPr/>
      <dgm:t>
        <a:bodyPr/>
        <a:lstStyle/>
        <a:p>
          <a:endParaRPr lang="ko-KR"/>
        </a:p>
      </dgm:t>
    </dgm:pt>
    <dgm:pt modelId="{721CA413-830C-4180-8AC8-368DD808A394}">
      <dgm:prSet phldrT="[텍스트]"/>
      <dgm:spPr/>
      <dgm:t>
        <a:bodyPr/>
        <a:lstStyle/>
        <a:p>
          <a:r>
            <a:rPr lang="ko-KR"/>
            <a:t>텍스트</a:t>
          </a:r>
        </a:p>
      </dgm:t>
    </dgm:pt>
    <dgm:pt modelId="{9F042717-73EC-46A2-A0B9-E942096EC8A2}" type="parTrans" cxnId="{B679AE25-A6A6-4E9E-9900-D4CCA88DBF6D}">
      <dgm:prSet/>
      <dgm:spPr/>
      <dgm:t>
        <a:bodyPr/>
        <a:lstStyle/>
        <a:p>
          <a:endParaRPr lang="ko-KR"/>
        </a:p>
      </dgm:t>
    </dgm:pt>
    <dgm:pt modelId="{EF09013A-F161-4419-A229-04207A7E7237}" type="sibTrans" cxnId="{B679AE25-A6A6-4E9E-9900-D4CCA88DBF6D}">
      <dgm:prSet/>
      <dgm:spPr/>
      <dgm:t>
        <a:bodyPr/>
        <a:lstStyle/>
        <a:p>
          <a:endParaRPr lang="ko-KR"/>
        </a:p>
      </dgm:t>
    </dgm:pt>
    <dgm:pt modelId="{E32C6B5A-F00C-4469-BAA1-2B7CBC3A0695}">
      <dgm:prSet phldrT="[텍스트]"/>
      <dgm:spPr/>
      <dgm:t>
        <a:bodyPr/>
        <a:lstStyle/>
        <a:p>
          <a:r>
            <a:rPr lang="ko-KR"/>
            <a:t>항목</a:t>
          </a:r>
        </a:p>
      </dgm:t>
    </dgm:pt>
    <dgm:pt modelId="{2659DDF6-753A-4087-9B60-8CFA443A3F61}" type="parTrans" cxnId="{CE3016D1-7AAC-47B8-8AFD-485319DF5471}">
      <dgm:prSet/>
      <dgm:spPr/>
      <dgm:t>
        <a:bodyPr/>
        <a:lstStyle/>
        <a:p>
          <a:endParaRPr lang="ko-KR"/>
        </a:p>
      </dgm:t>
    </dgm:pt>
    <dgm:pt modelId="{79ADE336-43B7-45C3-B2CA-3A15D44E75DE}" type="sibTrans" cxnId="{CE3016D1-7AAC-47B8-8AFD-485319DF5471}">
      <dgm:prSet/>
      <dgm:spPr/>
      <dgm:t>
        <a:bodyPr/>
        <a:lstStyle/>
        <a:p>
          <a:endParaRPr lang="ko-KR"/>
        </a:p>
      </dgm:t>
    </dgm:pt>
    <dgm:pt modelId="{C680F925-E289-4581-A7B8-72ED0286A048}">
      <dgm:prSet phldrT="[텍스트]"/>
      <dgm:spPr/>
      <dgm:t>
        <a:bodyPr/>
        <a:lstStyle/>
        <a:p>
          <a:r>
            <a:rPr lang="ko-KR"/>
            <a:t>텍스트</a:t>
          </a:r>
        </a:p>
      </dgm:t>
    </dgm:pt>
    <dgm:pt modelId="{3883E9E3-CE55-4E90-927F-9A1CF47E8F12}" type="parTrans" cxnId="{DAAF871D-5E48-4102-8D4F-66DF82637976}">
      <dgm:prSet/>
      <dgm:spPr/>
      <dgm:t>
        <a:bodyPr/>
        <a:lstStyle/>
        <a:p>
          <a:endParaRPr lang="ko-KR"/>
        </a:p>
      </dgm:t>
    </dgm:pt>
    <dgm:pt modelId="{7CCD5214-4B93-4B96-BAC0-D6ECD697F1A3}" type="sibTrans" cxnId="{DAAF871D-5E48-4102-8D4F-66DF82637976}">
      <dgm:prSet/>
      <dgm:spPr/>
      <dgm:t>
        <a:bodyPr/>
        <a:lstStyle/>
        <a:p>
          <a:endParaRPr lang="ko-KR"/>
        </a:p>
      </dgm:t>
    </dgm:pt>
    <dgm:pt modelId="{E1CCE008-F316-4BE6-99B6-6A9CFDD00D54}">
      <dgm:prSet phldrT="[텍스트]"/>
      <dgm:spPr/>
      <dgm:t>
        <a:bodyPr/>
        <a:lstStyle/>
        <a:p>
          <a:r>
            <a:rPr lang="ko-KR"/>
            <a:t>항목</a:t>
          </a:r>
        </a:p>
      </dgm:t>
    </dgm:pt>
    <dgm:pt modelId="{A377E0FB-7136-4460-A791-D189AB65FB02}" type="parTrans" cxnId="{0E7AC78B-2490-4446-8BC5-EDE1DA6A9F5A}">
      <dgm:prSet/>
      <dgm:spPr/>
      <dgm:t>
        <a:bodyPr/>
        <a:lstStyle/>
        <a:p>
          <a:endParaRPr lang="ko-KR"/>
        </a:p>
      </dgm:t>
    </dgm:pt>
    <dgm:pt modelId="{611C7017-D918-4918-A01F-1184142450E2}" type="sibTrans" cxnId="{0E7AC78B-2490-4446-8BC5-EDE1DA6A9F5A}">
      <dgm:prSet/>
      <dgm:spPr/>
      <dgm:t>
        <a:bodyPr/>
        <a:lstStyle/>
        <a:p>
          <a:endParaRPr lang="ko-KR"/>
        </a:p>
      </dgm:t>
    </dgm:pt>
    <dgm:pt modelId="{F0C2B4E0-F2E6-40C8-8BA5-471F1DE9DD28}">
      <dgm:prSet phldrT="[텍스트]"/>
      <dgm:spPr/>
      <dgm:t>
        <a:bodyPr/>
        <a:lstStyle/>
        <a:p>
          <a:r>
            <a:rPr lang="ko-KR"/>
            <a:t>텍스트</a:t>
          </a:r>
        </a:p>
      </dgm:t>
    </dgm:pt>
    <dgm:pt modelId="{5705FCB3-07F3-4699-928C-0D5DBC788CD1}" type="parTrans" cxnId="{DD90A9CA-5854-4301-B9E8-E9E805998E4E}">
      <dgm:prSet/>
      <dgm:spPr/>
      <dgm:t>
        <a:bodyPr/>
        <a:lstStyle/>
        <a:p>
          <a:endParaRPr lang="ko-KR"/>
        </a:p>
      </dgm:t>
    </dgm:pt>
    <dgm:pt modelId="{0A26043F-884B-41FB-8ECF-0BC3DFF974BD}" type="sibTrans" cxnId="{DD90A9CA-5854-4301-B9E8-E9E805998E4E}">
      <dgm:prSet/>
      <dgm:spPr/>
      <dgm:t>
        <a:bodyPr/>
        <a:lstStyle/>
        <a:p>
          <a:endParaRPr lang="ko-KR"/>
        </a:p>
      </dgm:t>
    </dgm:pt>
    <dgm:pt modelId="{D502F590-18AE-4AA1-A953-71D7550A8BB2}">
      <dgm:prSet phldrT="[텍스트]"/>
      <dgm:spPr/>
      <dgm:t>
        <a:bodyPr/>
        <a:lstStyle/>
        <a:p>
          <a:r>
            <a:rPr lang="ko-KR"/>
            <a:t>항목</a:t>
          </a:r>
        </a:p>
      </dgm:t>
    </dgm:pt>
    <dgm:pt modelId="{2437075F-8ABD-437F-9094-06955A6DD661}" type="parTrans" cxnId="{1D90B063-7AC6-490B-9D35-64EDA51FD99C}">
      <dgm:prSet/>
      <dgm:spPr/>
      <dgm:t>
        <a:bodyPr/>
        <a:lstStyle/>
        <a:p>
          <a:endParaRPr lang="ko-KR"/>
        </a:p>
      </dgm:t>
    </dgm:pt>
    <dgm:pt modelId="{B4599C9C-60F8-44E6-A348-860D8891852E}" type="sibTrans" cxnId="{1D90B063-7AC6-490B-9D35-64EDA51FD99C}">
      <dgm:prSet/>
      <dgm:spPr/>
      <dgm:t>
        <a:bodyPr/>
        <a:lstStyle/>
        <a:p>
          <a:endParaRPr lang="ko-KR"/>
        </a:p>
      </dgm:t>
    </dgm:pt>
    <dgm:pt modelId="{F9711E9D-7E4E-4547-AADF-3770D20036E5}">
      <dgm:prSet phldrT="[텍스트]"/>
      <dgm:spPr/>
      <dgm:t>
        <a:bodyPr/>
        <a:lstStyle/>
        <a:p>
          <a:r>
            <a:rPr lang="ko-KR"/>
            <a:t>텍스트</a:t>
          </a:r>
        </a:p>
      </dgm:t>
    </dgm:pt>
    <dgm:pt modelId="{12A809AE-F463-4EBB-BEFA-797E34E22717}" type="parTrans" cxnId="{B16CC13E-4C19-483B-AEB1-1E856F41BBFB}">
      <dgm:prSet/>
      <dgm:spPr/>
      <dgm:t>
        <a:bodyPr/>
        <a:lstStyle/>
        <a:p>
          <a:endParaRPr lang="ko-KR"/>
        </a:p>
      </dgm:t>
    </dgm:pt>
    <dgm:pt modelId="{B8EAC746-5C8D-4244-9C80-84BE0B8DFA69}" type="sibTrans" cxnId="{B16CC13E-4C19-483B-AEB1-1E856F41BBFB}">
      <dgm:prSet/>
      <dgm:spPr/>
      <dgm:t>
        <a:bodyPr/>
        <a:lstStyle/>
        <a:p>
          <a:endParaRPr lang="ko-KR"/>
        </a:p>
      </dgm:t>
    </dgm:pt>
    <dgm:pt modelId="{68F6A493-3136-44A2-A2E8-4D23A1C99F96}">
      <dgm:prSet phldrT="[텍스트]"/>
      <dgm:spPr/>
      <dgm:t>
        <a:bodyPr/>
        <a:lstStyle/>
        <a:p>
          <a:r>
            <a:rPr lang="ko-KR"/>
            <a:t>항목</a:t>
          </a:r>
        </a:p>
      </dgm:t>
    </dgm:pt>
    <dgm:pt modelId="{81544463-2792-473B-B7DC-207502C2636B}" type="parTrans" cxnId="{23BAECCA-9E8A-41CD-857C-B628F26E34B9}">
      <dgm:prSet/>
      <dgm:spPr/>
      <dgm:t>
        <a:bodyPr/>
        <a:lstStyle/>
        <a:p>
          <a:endParaRPr lang="ko-KR"/>
        </a:p>
      </dgm:t>
    </dgm:pt>
    <dgm:pt modelId="{D6C2A810-8F0B-40A2-9AD9-F2DAB3E4BD41}" type="sibTrans" cxnId="{23BAECCA-9E8A-41CD-857C-B628F26E34B9}">
      <dgm:prSet/>
      <dgm:spPr/>
      <dgm:t>
        <a:bodyPr/>
        <a:lstStyle/>
        <a:p>
          <a:endParaRPr lang="ko-KR"/>
        </a:p>
      </dgm:t>
    </dgm:pt>
    <dgm:pt modelId="{FEF8A7F3-6BED-4A76-B900-54717CE2663C}">
      <dgm:prSet phldrT="[텍스트]"/>
      <dgm:spPr/>
      <dgm:t>
        <a:bodyPr/>
        <a:lstStyle/>
        <a:p>
          <a:r>
            <a:rPr lang="ko-KR"/>
            <a:t>텍스트</a:t>
          </a:r>
        </a:p>
      </dgm:t>
    </dgm:pt>
    <dgm:pt modelId="{103E56FC-E075-4F7D-A791-7C2F04126409}" type="parTrans" cxnId="{288556F7-A4C9-4AA6-B05A-1EAD0415C2BA}">
      <dgm:prSet/>
      <dgm:spPr/>
      <dgm:t>
        <a:bodyPr/>
        <a:lstStyle/>
        <a:p>
          <a:endParaRPr lang="ko-KR"/>
        </a:p>
      </dgm:t>
    </dgm:pt>
    <dgm:pt modelId="{7A1FB6E3-41A1-4BF6-AE0C-C76464D827D5}" type="sibTrans" cxnId="{288556F7-A4C9-4AA6-B05A-1EAD0415C2BA}">
      <dgm:prSet/>
      <dgm:spPr/>
      <dgm:t>
        <a:bodyPr/>
        <a:lstStyle/>
        <a:p>
          <a:endParaRPr lang="ko-KR"/>
        </a:p>
      </dgm:t>
    </dgm:pt>
    <dgm:pt modelId="{6FF4AD67-4960-42D1-8256-B0FE0F164C2B}" type="pres">
      <dgm:prSet presAssocID="{7F55F16E-CB3A-40E4-A8F7-B65244C1B1B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ko-KR"/>
        </a:p>
      </dgm:t>
    </dgm:pt>
    <dgm:pt modelId="{32D5B183-EBFC-40CD-99D6-114E2E9CF740}" type="pres">
      <dgm:prSet presAssocID="{3C268358-FABA-4BB8-9D89-062005484D1E}" presName="composite" presStyleCnt="0"/>
      <dgm:spPr/>
      <dgm:t>
        <a:bodyPr/>
        <a:lstStyle/>
        <a:p>
          <a:endParaRPr lang="ko-KR"/>
        </a:p>
      </dgm:t>
    </dgm:pt>
    <dgm:pt modelId="{D8F304B1-CAEF-489B-916B-DCFF5697F0D6}" type="pres">
      <dgm:prSet presAssocID="{3C268358-FABA-4BB8-9D89-062005484D1E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2CC192EC-E0C4-42C9-B04B-F3465AEB622A}" type="pres">
      <dgm:prSet presAssocID="{3C268358-FABA-4BB8-9D89-062005484D1E}" presName="parSh" presStyleLbl="node1" presStyleIdx="0" presStyleCnt="5"/>
      <dgm:spPr/>
      <dgm:t>
        <a:bodyPr/>
        <a:lstStyle/>
        <a:p>
          <a:endParaRPr lang="ko-KR"/>
        </a:p>
      </dgm:t>
    </dgm:pt>
    <dgm:pt modelId="{0C3601CC-B5F1-4072-9269-74F248F8C61D}" type="pres">
      <dgm:prSet presAssocID="{3C268358-FABA-4BB8-9D89-062005484D1E}" presName="desTx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3081B2B2-3C00-4CAD-860E-7CF32819F02C}" type="pres">
      <dgm:prSet presAssocID="{F76505DD-CC30-40B0-B998-2DD6B38C5FF1}" presName="sibTrans" presStyleLbl="sibTrans2D1" presStyleIdx="0" presStyleCnt="4"/>
      <dgm:spPr/>
      <dgm:t>
        <a:bodyPr/>
        <a:lstStyle/>
        <a:p>
          <a:endParaRPr lang="ko-KR"/>
        </a:p>
      </dgm:t>
    </dgm:pt>
    <dgm:pt modelId="{4CD9A8BE-F923-45B5-AEE6-758C50A74115}" type="pres">
      <dgm:prSet presAssocID="{F76505DD-CC30-40B0-B998-2DD6B38C5FF1}" presName="connTx" presStyleLbl="sibTrans2D1" presStyleIdx="0" presStyleCnt="4"/>
      <dgm:spPr/>
      <dgm:t>
        <a:bodyPr/>
        <a:lstStyle/>
        <a:p>
          <a:endParaRPr lang="ko-KR"/>
        </a:p>
      </dgm:t>
    </dgm:pt>
    <dgm:pt modelId="{D031D52D-3FD3-4725-A053-953ECEAC0BCE}" type="pres">
      <dgm:prSet presAssocID="{E32C6B5A-F00C-4469-BAA1-2B7CBC3A0695}" presName="composite" presStyleCnt="0"/>
      <dgm:spPr/>
      <dgm:t>
        <a:bodyPr/>
        <a:lstStyle/>
        <a:p>
          <a:endParaRPr lang="ko-KR"/>
        </a:p>
      </dgm:t>
    </dgm:pt>
    <dgm:pt modelId="{82A710B5-44E6-4AB6-8593-5025D5DDCE7C}" type="pres">
      <dgm:prSet presAssocID="{E32C6B5A-F00C-4469-BAA1-2B7CBC3A0695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038C241C-36B3-424B-B80F-BE986E3CF6B0}" type="pres">
      <dgm:prSet presAssocID="{E32C6B5A-F00C-4469-BAA1-2B7CBC3A0695}" presName="parSh" presStyleLbl="node1" presStyleIdx="1" presStyleCnt="5"/>
      <dgm:spPr/>
      <dgm:t>
        <a:bodyPr/>
        <a:lstStyle/>
        <a:p>
          <a:endParaRPr lang="ko-KR"/>
        </a:p>
      </dgm:t>
    </dgm:pt>
    <dgm:pt modelId="{265504F2-B3CF-4661-9B46-BC2F01F973FB}" type="pres">
      <dgm:prSet presAssocID="{E32C6B5A-F00C-4469-BAA1-2B7CBC3A0695}" presName="desTx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88AC6ECC-5499-4924-974E-31D5D33AE8C3}" type="pres">
      <dgm:prSet presAssocID="{79ADE336-43B7-45C3-B2CA-3A15D44E75DE}" presName="sibTrans" presStyleLbl="sibTrans2D1" presStyleIdx="1" presStyleCnt="4"/>
      <dgm:spPr/>
      <dgm:t>
        <a:bodyPr/>
        <a:lstStyle/>
        <a:p>
          <a:endParaRPr lang="ko-KR"/>
        </a:p>
      </dgm:t>
    </dgm:pt>
    <dgm:pt modelId="{AD25E8D1-8CA6-46C2-BAC6-7FAC670B729C}" type="pres">
      <dgm:prSet presAssocID="{79ADE336-43B7-45C3-B2CA-3A15D44E75DE}" presName="connTx" presStyleLbl="sibTrans2D1" presStyleIdx="1" presStyleCnt="4"/>
      <dgm:spPr/>
      <dgm:t>
        <a:bodyPr/>
        <a:lstStyle/>
        <a:p>
          <a:endParaRPr lang="ko-KR"/>
        </a:p>
      </dgm:t>
    </dgm:pt>
    <dgm:pt modelId="{D648CD66-092F-41CB-8B7B-59B42991162D}" type="pres">
      <dgm:prSet presAssocID="{E1CCE008-F316-4BE6-99B6-6A9CFDD00D54}" presName="composite" presStyleCnt="0"/>
      <dgm:spPr/>
      <dgm:t>
        <a:bodyPr/>
        <a:lstStyle/>
        <a:p>
          <a:endParaRPr lang="ko-KR"/>
        </a:p>
      </dgm:t>
    </dgm:pt>
    <dgm:pt modelId="{A011BD8B-71EA-41E2-8D6C-926D8801DA70}" type="pres">
      <dgm:prSet presAssocID="{E1CCE008-F316-4BE6-99B6-6A9CFDD00D54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7C03BE53-EBA2-4435-ADA7-A6D2A7F2FB02}" type="pres">
      <dgm:prSet presAssocID="{E1CCE008-F316-4BE6-99B6-6A9CFDD00D54}" presName="parSh" presStyleLbl="node1" presStyleIdx="2" presStyleCnt="5"/>
      <dgm:spPr/>
      <dgm:t>
        <a:bodyPr/>
        <a:lstStyle/>
        <a:p>
          <a:endParaRPr lang="ko-KR"/>
        </a:p>
      </dgm:t>
    </dgm:pt>
    <dgm:pt modelId="{8299BF91-4F22-4B50-88A1-CA9B5C658BDC}" type="pres">
      <dgm:prSet presAssocID="{E1CCE008-F316-4BE6-99B6-6A9CFDD00D54}" presName="desTx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CF7BFC9A-01FF-4197-B380-237018FB5645}" type="pres">
      <dgm:prSet presAssocID="{611C7017-D918-4918-A01F-1184142450E2}" presName="sibTrans" presStyleLbl="sibTrans2D1" presStyleIdx="2" presStyleCnt="4"/>
      <dgm:spPr/>
      <dgm:t>
        <a:bodyPr/>
        <a:lstStyle/>
        <a:p>
          <a:endParaRPr lang="ko-KR"/>
        </a:p>
      </dgm:t>
    </dgm:pt>
    <dgm:pt modelId="{99AC4A7F-5643-44AE-9F08-71E1FD3D951E}" type="pres">
      <dgm:prSet presAssocID="{611C7017-D918-4918-A01F-1184142450E2}" presName="connTx" presStyleLbl="sibTrans2D1" presStyleIdx="2" presStyleCnt="4"/>
      <dgm:spPr/>
      <dgm:t>
        <a:bodyPr/>
        <a:lstStyle/>
        <a:p>
          <a:endParaRPr lang="ko-KR"/>
        </a:p>
      </dgm:t>
    </dgm:pt>
    <dgm:pt modelId="{3EF2A326-0E7E-4274-AE79-59680B90247E}" type="pres">
      <dgm:prSet presAssocID="{D502F590-18AE-4AA1-A953-71D7550A8BB2}" presName="composite" presStyleCnt="0"/>
      <dgm:spPr/>
      <dgm:t>
        <a:bodyPr/>
        <a:lstStyle/>
        <a:p>
          <a:endParaRPr lang="ko-KR"/>
        </a:p>
      </dgm:t>
    </dgm:pt>
    <dgm:pt modelId="{A51289C1-88DB-4A1E-8455-228B40A9E953}" type="pres">
      <dgm:prSet presAssocID="{D502F590-18AE-4AA1-A953-71D7550A8BB2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7F87C44D-3379-4868-9213-0BD217F3C143}" type="pres">
      <dgm:prSet presAssocID="{D502F590-18AE-4AA1-A953-71D7550A8BB2}" presName="parSh" presStyleLbl="node1" presStyleIdx="3" presStyleCnt="5"/>
      <dgm:spPr/>
      <dgm:t>
        <a:bodyPr/>
        <a:lstStyle/>
        <a:p>
          <a:endParaRPr lang="ko-KR"/>
        </a:p>
      </dgm:t>
    </dgm:pt>
    <dgm:pt modelId="{D06E625A-E449-4CE6-986C-48022521A5F1}" type="pres">
      <dgm:prSet presAssocID="{D502F590-18AE-4AA1-A953-71D7550A8BB2}" presName="desTx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C671EBB1-52CC-4458-8A43-D9AB1BA6D92E}" type="pres">
      <dgm:prSet presAssocID="{B4599C9C-60F8-44E6-A348-860D8891852E}" presName="sibTrans" presStyleLbl="sibTrans2D1" presStyleIdx="3" presStyleCnt="4"/>
      <dgm:spPr/>
      <dgm:t>
        <a:bodyPr/>
        <a:lstStyle/>
        <a:p>
          <a:endParaRPr lang="ko-KR"/>
        </a:p>
      </dgm:t>
    </dgm:pt>
    <dgm:pt modelId="{998E97CE-24C0-4879-9F9B-6FC70148D5BC}" type="pres">
      <dgm:prSet presAssocID="{B4599C9C-60F8-44E6-A348-860D8891852E}" presName="connTx" presStyleLbl="sibTrans2D1" presStyleIdx="3" presStyleCnt="4"/>
      <dgm:spPr/>
      <dgm:t>
        <a:bodyPr/>
        <a:lstStyle/>
        <a:p>
          <a:endParaRPr lang="ko-KR"/>
        </a:p>
      </dgm:t>
    </dgm:pt>
    <dgm:pt modelId="{891E001F-ECDE-4C99-B435-E2D4393B6492}" type="pres">
      <dgm:prSet presAssocID="{68F6A493-3136-44A2-A2E8-4D23A1C99F96}" presName="composite" presStyleCnt="0"/>
      <dgm:spPr/>
      <dgm:t>
        <a:bodyPr/>
        <a:lstStyle/>
        <a:p>
          <a:endParaRPr lang="ko-KR"/>
        </a:p>
      </dgm:t>
    </dgm:pt>
    <dgm:pt modelId="{962487DF-C63A-454F-BC8C-765DC1CE5388}" type="pres">
      <dgm:prSet presAssocID="{68F6A493-3136-44A2-A2E8-4D23A1C99F96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ko-KR"/>
        </a:p>
      </dgm:t>
    </dgm:pt>
    <dgm:pt modelId="{985C4789-3F84-44F3-B2BB-A92B76B7684E}" type="pres">
      <dgm:prSet presAssocID="{68F6A493-3136-44A2-A2E8-4D23A1C99F96}" presName="parSh" presStyleLbl="node1" presStyleIdx="4" presStyleCnt="5"/>
      <dgm:spPr/>
      <dgm:t>
        <a:bodyPr/>
        <a:lstStyle/>
        <a:p>
          <a:endParaRPr lang="ko-KR"/>
        </a:p>
      </dgm:t>
    </dgm:pt>
    <dgm:pt modelId="{CFF3288D-D74C-44EF-8248-56A581067ACD}" type="pres">
      <dgm:prSet presAssocID="{68F6A493-3136-44A2-A2E8-4D23A1C99F96}" presName="desTx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ko-KR"/>
        </a:p>
      </dgm:t>
    </dgm:pt>
  </dgm:ptLst>
  <dgm:cxnLst>
    <dgm:cxn modelId="{FF50BF2E-A733-485E-869E-F3512154A8C3}" type="presOf" srcId="{F9711E9D-7E4E-4547-AADF-3770D20036E5}" destId="{D06E625A-E449-4CE6-986C-48022521A5F1}" srcOrd="0" destOrd="0" presId="urn:microsoft.com/office/officeart/2005/8/layout/process3"/>
    <dgm:cxn modelId="{64A3FADB-40BD-442C-995C-323FAA57834E}" type="presOf" srcId="{611C7017-D918-4918-A01F-1184142450E2}" destId="{99AC4A7F-5643-44AE-9F08-71E1FD3D951E}" srcOrd="1" destOrd="0" presId="urn:microsoft.com/office/officeart/2005/8/layout/process3"/>
    <dgm:cxn modelId="{0E7AC78B-2490-4446-8BC5-EDE1DA6A9F5A}" srcId="{7F55F16E-CB3A-40E4-A8F7-B65244C1B1B2}" destId="{E1CCE008-F316-4BE6-99B6-6A9CFDD00D54}" srcOrd="2" destOrd="0" parTransId="{A377E0FB-7136-4460-A791-D189AB65FB02}" sibTransId="{611C7017-D918-4918-A01F-1184142450E2}"/>
    <dgm:cxn modelId="{3EE865F6-A73C-4E56-94F5-6675A2EF9BB6}" type="presOf" srcId="{FEF8A7F3-6BED-4A76-B900-54717CE2663C}" destId="{CFF3288D-D74C-44EF-8248-56A581067ACD}" srcOrd="0" destOrd="0" presId="urn:microsoft.com/office/officeart/2005/8/layout/process3"/>
    <dgm:cxn modelId="{08937CE6-5FA7-4900-994F-0CCF5E974B21}" type="presOf" srcId="{79ADE336-43B7-45C3-B2CA-3A15D44E75DE}" destId="{AD25E8D1-8CA6-46C2-BAC6-7FAC670B729C}" srcOrd="1" destOrd="0" presId="urn:microsoft.com/office/officeart/2005/8/layout/process3"/>
    <dgm:cxn modelId="{DC235068-B8C7-4152-9ABB-59F84D0EBB48}" type="presOf" srcId="{611C7017-D918-4918-A01F-1184142450E2}" destId="{CF7BFC9A-01FF-4197-B380-237018FB5645}" srcOrd="0" destOrd="0" presId="urn:microsoft.com/office/officeart/2005/8/layout/process3"/>
    <dgm:cxn modelId="{FAB02A4B-88C4-47FC-911F-5FF7CD8EBE63}" type="presOf" srcId="{68F6A493-3136-44A2-A2E8-4D23A1C99F96}" destId="{985C4789-3F84-44F3-B2BB-A92B76B7684E}" srcOrd="1" destOrd="0" presId="urn:microsoft.com/office/officeart/2005/8/layout/process3"/>
    <dgm:cxn modelId="{91993BB5-1F10-413A-933C-970B37CD954D}" type="presOf" srcId="{F76505DD-CC30-40B0-B998-2DD6B38C5FF1}" destId="{3081B2B2-3C00-4CAD-860E-7CF32819F02C}" srcOrd="0" destOrd="0" presId="urn:microsoft.com/office/officeart/2005/8/layout/process3"/>
    <dgm:cxn modelId="{D6415FDD-A855-4C70-9954-5961B7159C47}" type="presOf" srcId="{79ADE336-43B7-45C3-B2CA-3A15D44E75DE}" destId="{88AC6ECC-5499-4924-974E-31D5D33AE8C3}" srcOrd="0" destOrd="0" presId="urn:microsoft.com/office/officeart/2005/8/layout/process3"/>
    <dgm:cxn modelId="{23BAECCA-9E8A-41CD-857C-B628F26E34B9}" srcId="{7F55F16E-CB3A-40E4-A8F7-B65244C1B1B2}" destId="{68F6A493-3136-44A2-A2E8-4D23A1C99F96}" srcOrd="4" destOrd="0" parTransId="{81544463-2792-473B-B7DC-207502C2636B}" sibTransId="{D6C2A810-8F0B-40A2-9AD9-F2DAB3E4BD41}"/>
    <dgm:cxn modelId="{8C516986-5C1A-4F3D-9887-0858DF9B3814}" type="presOf" srcId="{F0C2B4E0-F2E6-40C8-8BA5-471F1DE9DD28}" destId="{8299BF91-4F22-4B50-88A1-CA9B5C658BDC}" srcOrd="0" destOrd="0" presId="urn:microsoft.com/office/officeart/2005/8/layout/process3"/>
    <dgm:cxn modelId="{E94825B5-96A4-4389-B498-0B91A87207BC}" type="presOf" srcId="{B4599C9C-60F8-44E6-A348-860D8891852E}" destId="{C671EBB1-52CC-4458-8A43-D9AB1BA6D92E}" srcOrd="0" destOrd="0" presId="urn:microsoft.com/office/officeart/2005/8/layout/process3"/>
    <dgm:cxn modelId="{842AAB58-CB1C-4D33-A1E6-004184EEE280}" type="presOf" srcId="{3C268358-FABA-4BB8-9D89-062005484D1E}" destId="{D8F304B1-CAEF-489B-916B-DCFF5697F0D6}" srcOrd="0" destOrd="0" presId="urn:microsoft.com/office/officeart/2005/8/layout/process3"/>
    <dgm:cxn modelId="{9D4C8D28-C3EA-411B-BC60-9048DA4A8106}" type="presOf" srcId="{D502F590-18AE-4AA1-A953-71D7550A8BB2}" destId="{7F87C44D-3379-4868-9213-0BD217F3C143}" srcOrd="1" destOrd="0" presId="urn:microsoft.com/office/officeart/2005/8/layout/process3"/>
    <dgm:cxn modelId="{B681121E-DDED-46F2-8577-9FB70CB9106D}" type="presOf" srcId="{D502F590-18AE-4AA1-A953-71D7550A8BB2}" destId="{A51289C1-88DB-4A1E-8455-228B40A9E953}" srcOrd="0" destOrd="0" presId="urn:microsoft.com/office/officeart/2005/8/layout/process3"/>
    <dgm:cxn modelId="{CE3016D1-7AAC-47B8-8AFD-485319DF5471}" srcId="{7F55F16E-CB3A-40E4-A8F7-B65244C1B1B2}" destId="{E32C6B5A-F00C-4469-BAA1-2B7CBC3A0695}" srcOrd="1" destOrd="0" parTransId="{2659DDF6-753A-4087-9B60-8CFA443A3F61}" sibTransId="{79ADE336-43B7-45C3-B2CA-3A15D44E75DE}"/>
    <dgm:cxn modelId="{7873B6FA-6E03-4810-BBED-4C11277500C9}" type="presOf" srcId="{F76505DD-CC30-40B0-B998-2DD6B38C5FF1}" destId="{4CD9A8BE-F923-45B5-AEE6-758C50A74115}" srcOrd="1" destOrd="0" presId="urn:microsoft.com/office/officeart/2005/8/layout/process3"/>
    <dgm:cxn modelId="{DAAF871D-5E48-4102-8D4F-66DF82637976}" srcId="{E32C6B5A-F00C-4469-BAA1-2B7CBC3A0695}" destId="{C680F925-E289-4581-A7B8-72ED0286A048}" srcOrd="0" destOrd="0" parTransId="{3883E9E3-CE55-4E90-927F-9A1CF47E8F12}" sibTransId="{7CCD5214-4B93-4B96-BAC0-D6ECD697F1A3}"/>
    <dgm:cxn modelId="{B679AE25-A6A6-4E9E-9900-D4CCA88DBF6D}" srcId="{3C268358-FABA-4BB8-9D89-062005484D1E}" destId="{721CA413-830C-4180-8AC8-368DD808A394}" srcOrd="0" destOrd="0" parTransId="{9F042717-73EC-46A2-A0B9-E942096EC8A2}" sibTransId="{EF09013A-F161-4419-A229-04207A7E7237}"/>
    <dgm:cxn modelId="{F75309D3-3D04-4AE1-922A-4DA22C6BDE2F}" type="presOf" srcId="{E32C6B5A-F00C-4469-BAA1-2B7CBC3A0695}" destId="{82A710B5-44E6-4AB6-8593-5025D5DDCE7C}" srcOrd="0" destOrd="0" presId="urn:microsoft.com/office/officeart/2005/8/layout/process3"/>
    <dgm:cxn modelId="{5DE10F52-8759-4E62-BC25-6CFE1A5F78FD}" type="presOf" srcId="{E32C6B5A-F00C-4469-BAA1-2B7CBC3A0695}" destId="{038C241C-36B3-424B-B80F-BE986E3CF6B0}" srcOrd="1" destOrd="0" presId="urn:microsoft.com/office/officeart/2005/8/layout/process3"/>
    <dgm:cxn modelId="{C09CDE3C-F88A-42D8-856E-756704734A47}" type="presOf" srcId="{E1CCE008-F316-4BE6-99B6-6A9CFDD00D54}" destId="{7C03BE53-EBA2-4435-ADA7-A6D2A7F2FB02}" srcOrd="1" destOrd="0" presId="urn:microsoft.com/office/officeart/2005/8/layout/process3"/>
    <dgm:cxn modelId="{AE49C700-5573-4895-915D-CA43108B63DE}" srcId="{7F55F16E-CB3A-40E4-A8F7-B65244C1B1B2}" destId="{3C268358-FABA-4BB8-9D89-062005484D1E}" srcOrd="0" destOrd="0" parTransId="{8A804824-E074-483C-B66B-61D667056243}" sibTransId="{F76505DD-CC30-40B0-B998-2DD6B38C5FF1}"/>
    <dgm:cxn modelId="{1D90B063-7AC6-490B-9D35-64EDA51FD99C}" srcId="{7F55F16E-CB3A-40E4-A8F7-B65244C1B1B2}" destId="{D502F590-18AE-4AA1-A953-71D7550A8BB2}" srcOrd="3" destOrd="0" parTransId="{2437075F-8ABD-437F-9094-06955A6DD661}" sibTransId="{B4599C9C-60F8-44E6-A348-860D8891852E}"/>
    <dgm:cxn modelId="{74A14210-BACD-4545-A927-E0472EC399FE}" type="presOf" srcId="{C680F925-E289-4581-A7B8-72ED0286A048}" destId="{265504F2-B3CF-4661-9B46-BC2F01F973FB}" srcOrd="0" destOrd="0" presId="urn:microsoft.com/office/officeart/2005/8/layout/process3"/>
    <dgm:cxn modelId="{0B9642F8-D1EE-4CEF-8A81-42DB9666962B}" type="presOf" srcId="{68F6A493-3136-44A2-A2E8-4D23A1C99F96}" destId="{962487DF-C63A-454F-BC8C-765DC1CE5388}" srcOrd="0" destOrd="0" presId="urn:microsoft.com/office/officeart/2005/8/layout/process3"/>
    <dgm:cxn modelId="{DD90A9CA-5854-4301-B9E8-E9E805998E4E}" srcId="{E1CCE008-F316-4BE6-99B6-6A9CFDD00D54}" destId="{F0C2B4E0-F2E6-40C8-8BA5-471F1DE9DD28}" srcOrd="0" destOrd="0" parTransId="{5705FCB3-07F3-4699-928C-0D5DBC788CD1}" sibTransId="{0A26043F-884B-41FB-8ECF-0BC3DFF974BD}"/>
    <dgm:cxn modelId="{ED71329A-8592-4394-922E-CF7417A0CC8C}" type="presOf" srcId="{721CA413-830C-4180-8AC8-368DD808A394}" destId="{0C3601CC-B5F1-4072-9269-74F248F8C61D}" srcOrd="0" destOrd="0" presId="urn:microsoft.com/office/officeart/2005/8/layout/process3"/>
    <dgm:cxn modelId="{288556F7-A4C9-4AA6-B05A-1EAD0415C2BA}" srcId="{68F6A493-3136-44A2-A2E8-4D23A1C99F96}" destId="{FEF8A7F3-6BED-4A76-B900-54717CE2663C}" srcOrd="0" destOrd="0" parTransId="{103E56FC-E075-4F7D-A791-7C2F04126409}" sibTransId="{7A1FB6E3-41A1-4BF6-AE0C-C76464D827D5}"/>
    <dgm:cxn modelId="{B52F462D-9536-4786-88E2-56A79866925D}" type="presOf" srcId="{7F55F16E-CB3A-40E4-A8F7-B65244C1B1B2}" destId="{6FF4AD67-4960-42D1-8256-B0FE0F164C2B}" srcOrd="0" destOrd="0" presId="urn:microsoft.com/office/officeart/2005/8/layout/process3"/>
    <dgm:cxn modelId="{53284764-E76D-43C7-A940-9962A2027C6C}" type="presOf" srcId="{B4599C9C-60F8-44E6-A348-860D8891852E}" destId="{998E97CE-24C0-4879-9F9B-6FC70148D5BC}" srcOrd="1" destOrd="0" presId="urn:microsoft.com/office/officeart/2005/8/layout/process3"/>
    <dgm:cxn modelId="{B16CC13E-4C19-483B-AEB1-1E856F41BBFB}" srcId="{D502F590-18AE-4AA1-A953-71D7550A8BB2}" destId="{F9711E9D-7E4E-4547-AADF-3770D20036E5}" srcOrd="0" destOrd="0" parTransId="{12A809AE-F463-4EBB-BEFA-797E34E22717}" sibTransId="{B8EAC746-5C8D-4244-9C80-84BE0B8DFA69}"/>
    <dgm:cxn modelId="{00516136-58A0-4AA4-9D34-323EB039EE7C}" type="presOf" srcId="{3C268358-FABA-4BB8-9D89-062005484D1E}" destId="{2CC192EC-E0C4-42C9-B04B-F3465AEB622A}" srcOrd="1" destOrd="0" presId="urn:microsoft.com/office/officeart/2005/8/layout/process3"/>
    <dgm:cxn modelId="{FCB378CD-94AA-4BF7-BF12-0F0D006D0BAE}" type="presOf" srcId="{E1CCE008-F316-4BE6-99B6-6A9CFDD00D54}" destId="{A011BD8B-71EA-41E2-8D6C-926D8801DA70}" srcOrd="0" destOrd="0" presId="urn:microsoft.com/office/officeart/2005/8/layout/process3"/>
    <dgm:cxn modelId="{9C8484CA-779E-4988-9833-3BAA14DA498D}" type="presParOf" srcId="{6FF4AD67-4960-42D1-8256-B0FE0F164C2B}" destId="{32D5B183-EBFC-40CD-99D6-114E2E9CF740}" srcOrd="0" destOrd="0" presId="urn:microsoft.com/office/officeart/2005/8/layout/process3"/>
    <dgm:cxn modelId="{1A5C5961-0205-451F-8874-1F3660AED4EF}" type="presParOf" srcId="{32D5B183-EBFC-40CD-99D6-114E2E9CF740}" destId="{D8F304B1-CAEF-489B-916B-DCFF5697F0D6}" srcOrd="0" destOrd="0" presId="urn:microsoft.com/office/officeart/2005/8/layout/process3"/>
    <dgm:cxn modelId="{BB81B605-0830-4F84-9261-ECA8FA240649}" type="presParOf" srcId="{32D5B183-EBFC-40CD-99D6-114E2E9CF740}" destId="{2CC192EC-E0C4-42C9-B04B-F3465AEB622A}" srcOrd="1" destOrd="0" presId="urn:microsoft.com/office/officeart/2005/8/layout/process3"/>
    <dgm:cxn modelId="{4839D50E-4042-470D-9FB2-455D2F3204EA}" type="presParOf" srcId="{32D5B183-EBFC-40CD-99D6-114E2E9CF740}" destId="{0C3601CC-B5F1-4072-9269-74F248F8C61D}" srcOrd="2" destOrd="0" presId="urn:microsoft.com/office/officeart/2005/8/layout/process3"/>
    <dgm:cxn modelId="{10AFAB3C-FF80-4364-88B0-A7AAD615B0AA}" type="presParOf" srcId="{6FF4AD67-4960-42D1-8256-B0FE0F164C2B}" destId="{3081B2B2-3C00-4CAD-860E-7CF32819F02C}" srcOrd="1" destOrd="0" presId="urn:microsoft.com/office/officeart/2005/8/layout/process3"/>
    <dgm:cxn modelId="{DABBFACB-7EE7-4CF1-B1CB-CC25D1F0DCDF}" type="presParOf" srcId="{3081B2B2-3C00-4CAD-860E-7CF32819F02C}" destId="{4CD9A8BE-F923-45B5-AEE6-758C50A74115}" srcOrd="0" destOrd="0" presId="urn:microsoft.com/office/officeart/2005/8/layout/process3"/>
    <dgm:cxn modelId="{8A96B348-B465-4F11-B3B0-B38773616B28}" type="presParOf" srcId="{6FF4AD67-4960-42D1-8256-B0FE0F164C2B}" destId="{D031D52D-3FD3-4725-A053-953ECEAC0BCE}" srcOrd="2" destOrd="0" presId="urn:microsoft.com/office/officeart/2005/8/layout/process3"/>
    <dgm:cxn modelId="{76F9E3AF-1357-4B2D-A437-9F36E85609E2}" type="presParOf" srcId="{D031D52D-3FD3-4725-A053-953ECEAC0BCE}" destId="{82A710B5-44E6-4AB6-8593-5025D5DDCE7C}" srcOrd="0" destOrd="0" presId="urn:microsoft.com/office/officeart/2005/8/layout/process3"/>
    <dgm:cxn modelId="{35925634-FE20-4F1E-9DD0-475FFAB39455}" type="presParOf" srcId="{D031D52D-3FD3-4725-A053-953ECEAC0BCE}" destId="{038C241C-36B3-424B-B80F-BE986E3CF6B0}" srcOrd="1" destOrd="0" presId="urn:microsoft.com/office/officeart/2005/8/layout/process3"/>
    <dgm:cxn modelId="{D8EF26C7-B2F3-495B-8441-070EBA9AE2E8}" type="presParOf" srcId="{D031D52D-3FD3-4725-A053-953ECEAC0BCE}" destId="{265504F2-B3CF-4661-9B46-BC2F01F973FB}" srcOrd="2" destOrd="0" presId="urn:microsoft.com/office/officeart/2005/8/layout/process3"/>
    <dgm:cxn modelId="{C1EB31B5-83EE-438A-9C20-B7E9FCD45EE0}" type="presParOf" srcId="{6FF4AD67-4960-42D1-8256-B0FE0F164C2B}" destId="{88AC6ECC-5499-4924-974E-31D5D33AE8C3}" srcOrd="3" destOrd="0" presId="urn:microsoft.com/office/officeart/2005/8/layout/process3"/>
    <dgm:cxn modelId="{60BA5444-EF27-4EB6-BD78-DBD569DD92F0}" type="presParOf" srcId="{88AC6ECC-5499-4924-974E-31D5D33AE8C3}" destId="{AD25E8D1-8CA6-46C2-BAC6-7FAC670B729C}" srcOrd="0" destOrd="0" presId="urn:microsoft.com/office/officeart/2005/8/layout/process3"/>
    <dgm:cxn modelId="{A359F714-F634-4A49-9FC7-1E0578E02984}" type="presParOf" srcId="{6FF4AD67-4960-42D1-8256-B0FE0F164C2B}" destId="{D648CD66-092F-41CB-8B7B-59B42991162D}" srcOrd="4" destOrd="0" presId="urn:microsoft.com/office/officeart/2005/8/layout/process3"/>
    <dgm:cxn modelId="{8C0B4DEB-F304-4BB9-8309-2224D74C7942}" type="presParOf" srcId="{D648CD66-092F-41CB-8B7B-59B42991162D}" destId="{A011BD8B-71EA-41E2-8D6C-926D8801DA70}" srcOrd="0" destOrd="0" presId="urn:microsoft.com/office/officeart/2005/8/layout/process3"/>
    <dgm:cxn modelId="{62EA5A24-38B9-48BF-B0A7-65AA1C3974CF}" type="presParOf" srcId="{D648CD66-092F-41CB-8B7B-59B42991162D}" destId="{7C03BE53-EBA2-4435-ADA7-A6D2A7F2FB02}" srcOrd="1" destOrd="0" presId="urn:microsoft.com/office/officeart/2005/8/layout/process3"/>
    <dgm:cxn modelId="{F3525656-262D-4376-B0A3-F77542B6C17C}" type="presParOf" srcId="{D648CD66-092F-41CB-8B7B-59B42991162D}" destId="{8299BF91-4F22-4B50-88A1-CA9B5C658BDC}" srcOrd="2" destOrd="0" presId="urn:microsoft.com/office/officeart/2005/8/layout/process3"/>
    <dgm:cxn modelId="{AEC1EA36-5E1D-4033-BB12-F138A723D79C}" type="presParOf" srcId="{6FF4AD67-4960-42D1-8256-B0FE0F164C2B}" destId="{CF7BFC9A-01FF-4197-B380-237018FB5645}" srcOrd="5" destOrd="0" presId="urn:microsoft.com/office/officeart/2005/8/layout/process3"/>
    <dgm:cxn modelId="{1E31354F-9A16-4A9E-8F88-1D45CF9F5F4C}" type="presParOf" srcId="{CF7BFC9A-01FF-4197-B380-237018FB5645}" destId="{99AC4A7F-5643-44AE-9F08-71E1FD3D951E}" srcOrd="0" destOrd="0" presId="urn:microsoft.com/office/officeart/2005/8/layout/process3"/>
    <dgm:cxn modelId="{362680DB-ED47-427D-8F5A-464B1577FA14}" type="presParOf" srcId="{6FF4AD67-4960-42D1-8256-B0FE0F164C2B}" destId="{3EF2A326-0E7E-4274-AE79-59680B90247E}" srcOrd="6" destOrd="0" presId="urn:microsoft.com/office/officeart/2005/8/layout/process3"/>
    <dgm:cxn modelId="{DE513653-53D8-4AC2-8EF3-D474F63112B2}" type="presParOf" srcId="{3EF2A326-0E7E-4274-AE79-59680B90247E}" destId="{A51289C1-88DB-4A1E-8455-228B40A9E953}" srcOrd="0" destOrd="0" presId="urn:microsoft.com/office/officeart/2005/8/layout/process3"/>
    <dgm:cxn modelId="{109DC351-A564-4B35-BD9F-58C7B34ED451}" type="presParOf" srcId="{3EF2A326-0E7E-4274-AE79-59680B90247E}" destId="{7F87C44D-3379-4868-9213-0BD217F3C143}" srcOrd="1" destOrd="0" presId="urn:microsoft.com/office/officeart/2005/8/layout/process3"/>
    <dgm:cxn modelId="{20A69A57-3DCF-45E9-A7CC-D32370834E05}" type="presParOf" srcId="{3EF2A326-0E7E-4274-AE79-59680B90247E}" destId="{D06E625A-E449-4CE6-986C-48022521A5F1}" srcOrd="2" destOrd="0" presId="urn:microsoft.com/office/officeart/2005/8/layout/process3"/>
    <dgm:cxn modelId="{1089CDBF-EA24-4631-84F9-2D4E5CEB27E9}" type="presParOf" srcId="{6FF4AD67-4960-42D1-8256-B0FE0F164C2B}" destId="{C671EBB1-52CC-4458-8A43-D9AB1BA6D92E}" srcOrd="7" destOrd="0" presId="urn:microsoft.com/office/officeart/2005/8/layout/process3"/>
    <dgm:cxn modelId="{23F4B6DD-EEC4-4B0E-9F9A-0C8D5052F9FC}" type="presParOf" srcId="{C671EBB1-52CC-4458-8A43-D9AB1BA6D92E}" destId="{998E97CE-24C0-4879-9F9B-6FC70148D5BC}" srcOrd="0" destOrd="0" presId="urn:microsoft.com/office/officeart/2005/8/layout/process3"/>
    <dgm:cxn modelId="{EB691A99-A5A1-427F-8779-A4C055FE4AED}" type="presParOf" srcId="{6FF4AD67-4960-42D1-8256-B0FE0F164C2B}" destId="{891E001F-ECDE-4C99-B435-E2D4393B6492}" srcOrd="8" destOrd="0" presId="urn:microsoft.com/office/officeart/2005/8/layout/process3"/>
    <dgm:cxn modelId="{2A163E10-7360-472B-9B51-E2F291DCA540}" type="presParOf" srcId="{891E001F-ECDE-4C99-B435-E2D4393B6492}" destId="{962487DF-C63A-454F-BC8C-765DC1CE5388}" srcOrd="0" destOrd="0" presId="urn:microsoft.com/office/officeart/2005/8/layout/process3"/>
    <dgm:cxn modelId="{C8573835-6AC9-4C90-8B40-69159068766C}" type="presParOf" srcId="{891E001F-ECDE-4C99-B435-E2D4393B6492}" destId="{985C4789-3F84-44F3-B2BB-A92B76B7684E}" srcOrd="1" destOrd="0" presId="urn:microsoft.com/office/officeart/2005/8/layout/process3"/>
    <dgm:cxn modelId="{4C5793F3-E1DB-4531-9EB8-9779D390F8C8}" type="presParOf" srcId="{891E001F-ECDE-4C99-B435-E2D4393B6492}" destId="{CFF3288D-D74C-44EF-8248-56A581067AC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761991DB-DEE8-4174-9435-9D9F721C6C6A}" type="datetimeFigureOut">
              <a:t>2013-08-01</a:t>
            </a:fld>
            <a:endParaRPr lang="ko-KR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A7666ED7-631A-46AF-B451-227D0A8685A0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025988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dirty="0">
                <a:cs typeface="Calibri"/>
              </a:rPr>
              <a:t>이 서식 파일을 설계한 목적은</a:t>
            </a:r>
            <a:r>
              <a:rPr lang="ko-KR" baseline="0" dirty="0">
                <a:cs typeface="Calibri"/>
              </a:rPr>
              <a:t> 사용자의 고유한 테마가 있는 슬라이드 집합을 제공하여 프로젝트 팀의 각 구성원이 조사한 분야를 나타낼 수 있도록 하는 것입니다. 구성원은 슬라이드 집합에 다음과 같이 새 슬라이드를 추가할 수 있습니다. </a:t>
            </a:r>
          </a:p>
          <a:p>
            <a:r>
              <a:rPr lang="ko-KR" baseline="0" dirty="0">
                <a:cs typeface="Calibri"/>
              </a:rPr>
              <a:t/>
            </a:r>
            <a:br>
              <a:rPr lang="ko-KR" baseline="0" dirty="0">
                <a:cs typeface="Calibri"/>
              </a:rPr>
            </a:br>
            <a:endParaRPr lang="ko-KR" baseline="0" dirty="0">
              <a:cs typeface="Calibri"/>
            </a:endParaRPr>
          </a:p>
          <a:p>
            <a:pPr marL="0" indent="0" latinLnBrk="1">
              <a:buFont typeface="Arial" panose="020B0604020202020204" pitchFamily="34" charset="0"/>
              <a:buNone/>
            </a:pPr>
            <a:r>
              <a:rPr lang="ko-KR" dirty="0">
                <a:cs typeface="Calibri"/>
              </a:rPr>
              <a:t>슬라이드를 추가할 위치를 표시합니다.</a:t>
            </a:r>
            <a:r>
              <a:rPr lang="ko-KR" baseline="0" dirty="0">
                <a:cs typeface="Calibri"/>
              </a:rPr>
              <a:t> [축소판 그림] 창에서 </a:t>
            </a:r>
            <a:r>
              <a:rPr lang="ko-KR" dirty="0">
                <a:cs typeface="Calibri"/>
              </a:rPr>
              <a:t>기존 슬라이드를 </a:t>
            </a:r>
            <a:r>
              <a:rPr lang="ko-KR" baseline="0" dirty="0">
                <a:cs typeface="Calibri"/>
              </a:rPr>
              <a:t>선택하고</a:t>
            </a:r>
            <a:r>
              <a:rPr lang="ko-KR" dirty="0"/>
              <a:t>[새 슬라이드] 단추를 클릭한</a:t>
            </a:r>
            <a:r>
              <a:rPr lang="ko-KR" baseline="0" dirty="0"/>
              <a:t> 다음 </a:t>
            </a:r>
            <a:r>
              <a:rPr lang="ko-KR" dirty="0"/>
              <a:t>레이아웃을 선택합니다.</a:t>
            </a:r>
            <a:r>
              <a:rPr lang="ko-KR" baseline="0" dirty="0"/>
              <a:t> </a:t>
            </a:r>
          </a:p>
          <a:p>
            <a:pPr marL="0" indent="0" latinLnBrk="1">
              <a:buFont typeface="Arial" panose="020B0604020202020204" pitchFamily="34" charset="0"/>
              <a:buNone/>
            </a:pPr>
            <a:r>
              <a:rPr lang="ko-KR" baseline="0" dirty="0">
                <a:cs typeface="Calibri"/>
              </a:rPr>
              <a:t/>
            </a:r>
            <a:br>
              <a:rPr lang="ko-KR" baseline="0" dirty="0">
                <a:cs typeface="Calibri"/>
              </a:rPr>
            </a:br>
            <a:endParaRPr lang="ko-KR" baseline="0" dirty="0">
              <a:cs typeface="Calibri"/>
            </a:endParaRPr>
          </a:p>
          <a:p>
            <a:pPr marL="0" indent="0" latinLnBrk="1">
              <a:buFont typeface="Arial" panose="020B0604020202020204" pitchFamily="34" charset="0"/>
              <a:buNone/>
            </a:pPr>
            <a:r>
              <a:rPr lang="ko-KR" baseline="0" dirty="0"/>
              <a:t>새 슬라이드에는 이전에 선택한 테마와 동일한 테마가 적용됩니다. </a:t>
            </a:r>
          </a:p>
          <a:p>
            <a:pPr marL="0" indent="0" latinLnBrk="1">
              <a:buFont typeface="Arial" panose="020B0604020202020204" pitchFamily="34" charset="0"/>
              <a:buNone/>
            </a:pPr>
            <a:r>
              <a:rPr lang="ko-KR" b="1" baseline="0" dirty="0">
                <a:cs typeface="Calibri"/>
              </a:rPr>
              <a:t/>
            </a:r>
            <a:br>
              <a:rPr lang="ko-KR" b="1" baseline="0" dirty="0">
                <a:cs typeface="Calibri"/>
              </a:rPr>
            </a:br>
            <a:endParaRPr lang="ko-KR" b="1" baseline="0" dirty="0">
              <a:cs typeface="Calibri"/>
            </a:endParaRPr>
          </a:p>
          <a:p>
            <a:pPr marL="0" indent="0" latinLnBrk="1">
              <a:buFont typeface="Arial" panose="020B0604020202020204" pitchFamily="34" charset="0"/>
              <a:buNone/>
            </a:pPr>
            <a:r>
              <a:rPr lang="ko-KR" b="1" baseline="0" dirty="0"/>
              <a:t>주의! </a:t>
            </a:r>
            <a:r>
              <a:rPr lang="ko-KR" baseline="0" dirty="0"/>
              <a:t>동료 발표자의 테마를 실수로 변경하지 않도록 합니다. [디자인] 탭에서 테마 변형을 선택하면 프레젠테이션의 모든 슬라이드가 해당 테마로 변경되어 이러한 경우가 발생할 수 있습니다</a:t>
            </a:r>
            <a:r>
              <a:rPr lang="ko-KR" baseline="0"/>
              <a:t>. </a:t>
            </a:r>
            <a:endParaRPr 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357382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10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757680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779113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en-US" altLang="ko-KR"/>
              <a:t>12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198021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13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805054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14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919019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15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631741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16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6929969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17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3945892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18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8297797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19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85839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2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7161906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20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481348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3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807281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4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13758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5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595787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6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647540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7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274820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en-US" altLang="ko-KR"/>
              <a:t>8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042840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ko-KR"/>
              <a:t>9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996141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1">
              <a:lnSpc>
                <a:spcPct val="80000"/>
              </a:lnSpc>
              <a:defRPr lang="ko-KR" sz="8800" spc="-120" baseline="0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1">
              <a:buNone/>
              <a:defRPr lang="ko-KR" sz="3200">
                <a:solidFill>
                  <a:srgbClr val="262626"/>
                </a:solidFill>
                <a:latin typeface="+mn-ea"/>
                <a:ea typeface="+mn-ea"/>
              </a:defRPr>
            </a:lvl1pPr>
            <a:lvl2pPr marL="457200" indent="0" algn="ctr" latinLnBrk="1">
              <a:buNone/>
              <a:defRPr lang="ko-KR" sz="2800"/>
            </a:lvl2pPr>
            <a:lvl3pPr marL="914400" indent="0" algn="ctr" latinLnBrk="1">
              <a:buNone/>
              <a:defRPr lang="ko-KR" sz="2400"/>
            </a:lvl3pPr>
            <a:lvl4pPr marL="1371600" indent="0" algn="ctr" latinLnBrk="1">
              <a:buNone/>
              <a:defRPr lang="ko-KR" sz="2000"/>
            </a:lvl4pPr>
            <a:lvl5pPr marL="1828800" indent="0" algn="ctr" latinLnBrk="1">
              <a:buNone/>
              <a:defRPr lang="ko-KR" sz="2000"/>
            </a:lvl5pPr>
            <a:lvl6pPr marL="2286000" indent="0" algn="ctr" latinLnBrk="1">
              <a:buNone/>
              <a:defRPr lang="ko-KR" sz="2000"/>
            </a:lvl6pPr>
            <a:lvl7pPr marL="2743200" indent="0" algn="ctr" latinLnBrk="1">
              <a:buNone/>
              <a:defRPr lang="ko-KR" sz="2000"/>
            </a:lvl7pPr>
            <a:lvl8pPr marL="3200400" indent="0" algn="ctr" latinLnBrk="1">
              <a:buNone/>
              <a:defRPr lang="ko-KR" sz="2000"/>
            </a:lvl8pPr>
            <a:lvl9pPr marL="3657600" indent="0" algn="ctr" latinLnBrk="1">
              <a:buNone/>
              <a:defRPr lang="ko-KR" sz="2000"/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859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8197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5721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1">
              <a:lnSpc>
                <a:spcPct val="80000"/>
              </a:lnSpc>
              <a:defRPr lang="ko-KR" sz="8800" spc="-120" baseline="0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1">
              <a:buNone/>
              <a:defRPr lang="ko-KR" sz="3200">
                <a:solidFill>
                  <a:schemeClr val="bg1"/>
                </a:solidFill>
                <a:latin typeface="+mn-ea"/>
                <a:ea typeface="+mn-ea"/>
              </a:defRPr>
            </a:lvl1pPr>
            <a:lvl2pPr marL="457200" indent="0" algn="ctr" latinLnBrk="1">
              <a:buNone/>
              <a:defRPr lang="ko-KR" sz="2800"/>
            </a:lvl2pPr>
            <a:lvl3pPr marL="914400" indent="0" algn="ctr" latinLnBrk="1">
              <a:buNone/>
              <a:defRPr lang="ko-KR" sz="2400"/>
            </a:lvl3pPr>
            <a:lvl4pPr marL="1371600" indent="0" algn="ctr" latinLnBrk="1">
              <a:buNone/>
              <a:defRPr lang="ko-KR" sz="2000"/>
            </a:lvl4pPr>
            <a:lvl5pPr marL="1828800" indent="0" algn="ctr" latinLnBrk="1">
              <a:buNone/>
              <a:defRPr lang="ko-KR" sz="2000"/>
            </a:lvl5pPr>
            <a:lvl6pPr marL="2286000" indent="0" algn="ctr" latinLnBrk="1">
              <a:buNone/>
              <a:defRPr lang="ko-KR" sz="2000"/>
            </a:lvl6pPr>
            <a:lvl7pPr marL="2743200" indent="0" algn="ctr" latinLnBrk="1">
              <a:buNone/>
              <a:defRPr lang="ko-KR" sz="2000"/>
            </a:lvl7pPr>
            <a:lvl8pPr marL="3200400" indent="0" algn="ctr" latinLnBrk="1">
              <a:buNone/>
              <a:defRPr lang="ko-KR" sz="2000"/>
            </a:lvl8pPr>
            <a:lvl9pPr marL="3657600" indent="0" algn="ctr" latinLnBrk="1">
              <a:buNone/>
              <a:defRPr lang="ko-KR" sz="2000"/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3361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278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1">
              <a:lnSpc>
                <a:spcPct val="80000"/>
              </a:lnSpc>
              <a:defRPr lang="ko-KR" sz="8800" b="0" baseline="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1">
              <a:buNone/>
              <a:defRPr lang="ko-KR" sz="32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8118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233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5823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8136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6373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제목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1">
              <a:lnSpc>
                <a:spcPct val="85000"/>
              </a:lnSpc>
              <a:defRPr lang="ko-KR" sz="4000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1">
              <a:defRPr lang="ko-KR" sz="3200">
                <a:latin typeface="+mn-ea"/>
                <a:ea typeface="+mn-ea"/>
              </a:defRPr>
            </a:lvl1pPr>
            <a:lvl2pPr latinLnBrk="1">
              <a:defRPr lang="ko-KR" sz="2800">
                <a:latin typeface="+mn-ea"/>
                <a:ea typeface="+mn-ea"/>
              </a:defRPr>
            </a:lvl2pPr>
            <a:lvl3pPr latinLnBrk="1">
              <a:defRPr lang="ko-KR" sz="2400">
                <a:latin typeface="+mn-ea"/>
                <a:ea typeface="+mn-ea"/>
              </a:defRPr>
            </a:lvl3pPr>
            <a:lvl4pPr latinLnBrk="1">
              <a:defRPr lang="ko-KR" sz="2000">
                <a:latin typeface="+mn-ea"/>
                <a:ea typeface="+mn-ea"/>
              </a:defRPr>
            </a:lvl4pPr>
            <a:lvl5pPr latinLnBrk="1">
              <a:defRPr lang="ko-KR" sz="2000">
                <a:latin typeface="+mn-ea"/>
                <a:ea typeface="+mn-ea"/>
              </a:defRPr>
            </a:lvl5pPr>
            <a:lvl6pPr latinLnBrk="1">
              <a:defRPr lang="ko-KR" sz="2000"/>
            </a:lvl6pPr>
            <a:lvl7pPr latinLnBrk="1">
              <a:defRPr lang="ko-KR" sz="2000"/>
            </a:lvl7pPr>
            <a:lvl8pPr latinLnBrk="1">
              <a:defRPr lang="ko-KR" sz="2000"/>
            </a:lvl8pPr>
            <a:lvl9pPr latinLnBrk="1">
              <a:defRPr lang="ko-KR" sz="20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sz="1800">
                <a:solidFill>
                  <a:srgbClr val="262626"/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/>
            </a:pPr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en-US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0000"/>
                  </a:srgb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1196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97719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1">
              <a:defRPr lang="ko-KR" sz="3200" b="0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 latinLnBrk="1">
              <a:spcBef>
                <a:spcPts val="800"/>
              </a:spcBef>
              <a:buNone/>
              <a:defRPr lang="ko-KR" sz="32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1">
              <a:lnSpc>
                <a:spcPct val="90000"/>
              </a:lnSpc>
              <a:buNone/>
              <a:defRPr lang="ko-KR" sz="1400">
                <a:solidFill>
                  <a:srgbClr val="262626"/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14" name="슬라이드 번호 개체 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15013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9123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4953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1">
              <a:lnSpc>
                <a:spcPct val="80000"/>
              </a:lnSpc>
              <a:defRPr lang="ko-KR" sz="8800" spc="-120" baseline="0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1">
              <a:buNone/>
              <a:defRPr lang="ko-KR" sz="3200">
                <a:solidFill>
                  <a:srgbClr val="262626"/>
                </a:solidFill>
                <a:latin typeface="+mn-ea"/>
                <a:ea typeface="+mn-ea"/>
              </a:defRPr>
            </a:lvl1pPr>
            <a:lvl2pPr marL="457200" indent="0" algn="ctr" latinLnBrk="1">
              <a:buNone/>
              <a:defRPr lang="ko-KR" sz="2800"/>
            </a:lvl2pPr>
            <a:lvl3pPr marL="914400" indent="0" algn="ctr" latinLnBrk="1">
              <a:buNone/>
              <a:defRPr lang="ko-KR" sz="2400"/>
            </a:lvl3pPr>
            <a:lvl4pPr marL="1371600" indent="0" algn="ctr" latinLnBrk="1">
              <a:buNone/>
              <a:defRPr lang="ko-KR" sz="2000"/>
            </a:lvl4pPr>
            <a:lvl5pPr marL="1828800" indent="0" algn="ctr" latinLnBrk="1">
              <a:buNone/>
              <a:defRPr lang="ko-KR" sz="2000"/>
            </a:lvl5pPr>
            <a:lvl6pPr marL="2286000" indent="0" algn="ctr" latinLnBrk="1">
              <a:buNone/>
              <a:defRPr lang="ko-KR" sz="2000"/>
            </a:lvl6pPr>
            <a:lvl7pPr marL="2743200" indent="0" algn="ctr" latinLnBrk="1">
              <a:buNone/>
              <a:defRPr lang="ko-KR" sz="2000"/>
            </a:lvl7pPr>
            <a:lvl8pPr marL="3200400" indent="0" algn="ctr" latinLnBrk="1">
              <a:buNone/>
              <a:defRPr lang="ko-KR" sz="2000"/>
            </a:lvl8pPr>
            <a:lvl9pPr marL="3657600" indent="0" algn="ctr" latinLnBrk="1">
              <a:buNone/>
              <a:defRPr lang="ko-KR" sz="2000"/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1722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4898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1">
              <a:lnSpc>
                <a:spcPct val="80000"/>
              </a:lnSpc>
              <a:defRPr lang="ko-KR" sz="8800" b="0" baseline="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1">
              <a:buNone/>
              <a:defRPr lang="ko-KR" sz="32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3805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0808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6864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4049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3647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1">
              <a:lnSpc>
                <a:spcPct val="80000"/>
              </a:lnSpc>
              <a:defRPr lang="ko-KR" sz="8800" b="0" baseline="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1">
              <a:buNone/>
              <a:defRPr lang="ko-KR" sz="32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0767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제목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1">
              <a:lnSpc>
                <a:spcPct val="85000"/>
              </a:lnSpc>
              <a:defRPr lang="ko-KR" sz="4000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1">
              <a:defRPr lang="ko-KR" sz="3200">
                <a:latin typeface="+mj-ea"/>
                <a:ea typeface="+mj-ea"/>
              </a:defRPr>
            </a:lvl1pPr>
            <a:lvl2pPr latinLnBrk="1">
              <a:defRPr lang="ko-KR" sz="2800">
                <a:latin typeface="+mj-ea"/>
                <a:ea typeface="+mj-ea"/>
              </a:defRPr>
            </a:lvl2pPr>
            <a:lvl3pPr latinLnBrk="1">
              <a:defRPr lang="ko-KR" sz="2400">
                <a:latin typeface="+mj-ea"/>
                <a:ea typeface="+mj-ea"/>
              </a:defRPr>
            </a:lvl3pPr>
            <a:lvl4pPr latinLnBrk="1">
              <a:defRPr lang="ko-KR" sz="2000">
                <a:latin typeface="+mj-ea"/>
                <a:ea typeface="+mj-ea"/>
              </a:defRPr>
            </a:lvl4pPr>
            <a:lvl5pPr latinLnBrk="1">
              <a:defRPr lang="ko-KR" sz="2000">
                <a:latin typeface="+mj-ea"/>
                <a:ea typeface="+mj-ea"/>
              </a:defRPr>
            </a:lvl5pPr>
            <a:lvl6pPr latinLnBrk="1">
              <a:defRPr lang="ko-KR" sz="2000"/>
            </a:lvl6pPr>
            <a:lvl7pPr latinLnBrk="1">
              <a:defRPr lang="ko-KR" sz="2000"/>
            </a:lvl7pPr>
            <a:lvl8pPr latinLnBrk="1">
              <a:defRPr lang="ko-KR" sz="2000"/>
            </a:lvl8pPr>
            <a:lvl9pPr latinLnBrk="1">
              <a:defRPr lang="ko-KR" sz="20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sz="1800">
                <a:solidFill>
                  <a:srgbClr val="262626"/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/>
            </a:pPr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0000"/>
                  </a:srgbClr>
                </a:solidFill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376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1">
              <a:defRPr lang="ko-KR" sz="3200" b="0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 latinLnBrk="1">
              <a:spcBef>
                <a:spcPts val="800"/>
              </a:spcBef>
              <a:buNone/>
              <a:defRPr lang="ko-KR" sz="320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1">
              <a:lnSpc>
                <a:spcPct val="90000"/>
              </a:lnSpc>
              <a:buNone/>
              <a:defRPr lang="ko-KR" sz="1400">
                <a:solidFill>
                  <a:srgbClr val="262626"/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14" name="슬라이드 번호 개체 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42755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3804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9694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1">
              <a:lnSpc>
                <a:spcPct val="80000"/>
              </a:lnSpc>
              <a:defRPr lang="ko-KR" sz="8800" spc="-120" baseline="0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1">
              <a:buNone/>
              <a:defRPr lang="ko-KR" sz="3200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 algn="ctr" latinLnBrk="1">
              <a:buNone/>
              <a:defRPr lang="ko-KR" sz="2800"/>
            </a:lvl2pPr>
            <a:lvl3pPr marL="914400" indent="0" algn="ctr" latinLnBrk="1">
              <a:buNone/>
              <a:defRPr lang="ko-KR" sz="2400"/>
            </a:lvl3pPr>
            <a:lvl4pPr marL="1371600" indent="0" algn="ctr" latinLnBrk="1">
              <a:buNone/>
              <a:defRPr lang="ko-KR" sz="2000"/>
            </a:lvl4pPr>
            <a:lvl5pPr marL="1828800" indent="0" algn="ctr" latinLnBrk="1">
              <a:buNone/>
              <a:defRPr lang="ko-KR" sz="2000"/>
            </a:lvl5pPr>
            <a:lvl6pPr marL="2286000" indent="0" algn="ctr" latinLnBrk="1">
              <a:buNone/>
              <a:defRPr lang="ko-KR" sz="2000"/>
            </a:lvl6pPr>
            <a:lvl7pPr marL="2743200" indent="0" algn="ctr" latinLnBrk="1">
              <a:buNone/>
              <a:defRPr lang="ko-KR" sz="2000"/>
            </a:lvl7pPr>
            <a:lvl8pPr marL="3200400" indent="0" algn="ctr" latinLnBrk="1">
              <a:buNone/>
              <a:defRPr lang="ko-KR" sz="2000"/>
            </a:lvl8pPr>
            <a:lvl9pPr marL="3657600" indent="0" algn="ctr" latinLnBrk="1">
              <a:buNone/>
              <a:defRPr lang="ko-KR" sz="2000"/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4268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1730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1">
              <a:lnSpc>
                <a:spcPct val="80000"/>
              </a:lnSpc>
              <a:defRPr lang="ko-KR" sz="8800" b="0" baseline="0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1">
              <a:buNone/>
              <a:defRPr lang="ko-KR" sz="3200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2586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7719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1">
              <a:defRPr lang="ko-KR" sz="2400">
                <a:latin typeface="+mj-ea"/>
                <a:ea typeface="+mj-ea"/>
              </a:defRPr>
            </a:lvl1pPr>
            <a:lvl2pPr latinLnBrk="1">
              <a:defRPr lang="ko-KR" sz="2000">
                <a:latin typeface="+mj-ea"/>
                <a:ea typeface="+mj-ea"/>
              </a:defRPr>
            </a:lvl2pPr>
            <a:lvl3pPr latinLnBrk="1">
              <a:defRPr lang="ko-KR" sz="1800">
                <a:latin typeface="+mj-ea"/>
                <a:ea typeface="+mj-ea"/>
              </a:defRPr>
            </a:lvl3pPr>
            <a:lvl4pPr latinLnBrk="1">
              <a:defRPr lang="ko-KR" sz="1600">
                <a:latin typeface="+mj-ea"/>
                <a:ea typeface="+mj-ea"/>
              </a:defRPr>
            </a:lvl4pPr>
            <a:lvl5pPr latinLnBrk="1">
              <a:defRPr lang="ko-KR" sz="1600">
                <a:latin typeface="+mj-ea"/>
                <a:ea typeface="+mj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26430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3103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3720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5286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제목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1">
              <a:lnSpc>
                <a:spcPct val="85000"/>
              </a:lnSpc>
              <a:defRPr lang="ko-KR" sz="4000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1">
              <a:defRPr lang="ko-KR" sz="3200">
                <a:latin typeface="+mj-ea"/>
                <a:ea typeface="+mj-ea"/>
              </a:defRPr>
            </a:lvl1pPr>
            <a:lvl2pPr latinLnBrk="1">
              <a:defRPr lang="ko-KR" sz="2800">
                <a:latin typeface="+mj-ea"/>
                <a:ea typeface="+mj-ea"/>
              </a:defRPr>
            </a:lvl2pPr>
            <a:lvl3pPr latinLnBrk="1">
              <a:defRPr lang="ko-KR" sz="2400">
                <a:latin typeface="+mj-ea"/>
                <a:ea typeface="+mj-ea"/>
              </a:defRPr>
            </a:lvl3pPr>
            <a:lvl4pPr latinLnBrk="1">
              <a:defRPr lang="ko-KR" sz="2000">
                <a:latin typeface="+mj-ea"/>
                <a:ea typeface="+mj-ea"/>
              </a:defRPr>
            </a:lvl4pPr>
            <a:lvl5pPr latinLnBrk="1">
              <a:defRPr lang="ko-KR" sz="2000">
                <a:latin typeface="+mj-ea"/>
                <a:ea typeface="+mj-ea"/>
              </a:defRPr>
            </a:lvl5pPr>
            <a:lvl6pPr latinLnBrk="1">
              <a:defRPr lang="ko-KR" sz="2000"/>
            </a:lvl6pPr>
            <a:lvl7pPr latinLnBrk="1">
              <a:defRPr lang="ko-KR" sz="2000"/>
            </a:lvl7pPr>
            <a:lvl8pPr latinLnBrk="1">
              <a:defRPr lang="ko-KR" sz="2000"/>
            </a:lvl8pPr>
            <a:lvl9pPr latinLnBrk="1">
              <a:defRPr lang="ko-KR" sz="20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sz="1800">
                <a:solidFill>
                  <a:srgbClr val="262626"/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/>
            </a:pPr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0000"/>
                  </a:srgbClr>
                </a:solidFill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4671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1">
              <a:defRPr lang="ko-KR" sz="3200" b="0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ko-KR" dirty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 latinLnBrk="1">
              <a:spcBef>
                <a:spcPts val="800"/>
              </a:spcBef>
              <a:buNone/>
              <a:defRPr lang="ko-KR" sz="320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 dirty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1">
              <a:lnSpc>
                <a:spcPct val="90000"/>
              </a:lnSpc>
              <a:buNone/>
              <a:defRPr lang="ko-KR" sz="1400">
                <a:solidFill>
                  <a:srgbClr val="262626"/>
                </a:solidFill>
                <a:latin typeface="+mj-ea"/>
                <a:ea typeface="+mj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14" name="슬라이드 번호 개체 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62349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0404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 latinLnBrk="1"/>
            <a:r>
              <a:rPr lang="ko-KR" dirty="0"/>
              <a:t>마스터 텍스트 스타일을 편집합니다</a:t>
            </a:r>
          </a:p>
          <a:p>
            <a:pPr lvl="1" latinLnBrk="1"/>
            <a:r>
              <a:rPr lang="ko-KR" dirty="0"/>
              <a:t>둘째 수준</a:t>
            </a:r>
          </a:p>
          <a:p>
            <a:pPr lvl="2" latinLnBrk="1"/>
            <a:r>
              <a:rPr lang="ko-KR" dirty="0"/>
              <a:t>셋째 수준</a:t>
            </a:r>
          </a:p>
          <a:p>
            <a:pPr lvl="3" latinLnBrk="1"/>
            <a:r>
              <a:rPr lang="ko-KR" dirty="0"/>
              <a:t>넷째 수준</a:t>
            </a:r>
          </a:p>
          <a:p>
            <a:pPr lvl="4" latinLnBrk="1"/>
            <a:r>
              <a:rPr lang="ko-KR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2013-07-30</a:t>
            </a:r>
            <a:endParaRPr 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68598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1">
              <a:buNone/>
              <a:defRPr lang="ko-KR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1">
              <a:defRPr lang="ko-KR" sz="2400">
                <a:latin typeface="+mn-ea"/>
                <a:ea typeface="+mn-ea"/>
              </a:defRPr>
            </a:lvl1pPr>
            <a:lvl2pPr latinLnBrk="1">
              <a:defRPr lang="ko-KR" sz="2000">
                <a:latin typeface="+mn-ea"/>
                <a:ea typeface="+mn-ea"/>
              </a:defRPr>
            </a:lvl2pPr>
            <a:lvl3pPr latinLnBrk="1">
              <a:defRPr lang="ko-KR" sz="1800">
                <a:latin typeface="+mn-ea"/>
                <a:ea typeface="+mn-ea"/>
              </a:defRPr>
            </a:lvl3pPr>
            <a:lvl4pPr latinLnBrk="1">
              <a:defRPr lang="ko-KR" sz="1600">
                <a:latin typeface="+mn-ea"/>
                <a:ea typeface="+mn-ea"/>
              </a:defRPr>
            </a:lvl4pPr>
            <a:lvl5pPr latinLnBrk="1">
              <a:defRPr lang="ko-KR" sz="1600">
                <a:latin typeface="+mn-ea"/>
                <a:ea typeface="+mn-ea"/>
              </a:defRPr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6153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290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2049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제목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1">
              <a:lnSpc>
                <a:spcPct val="85000"/>
              </a:lnSpc>
              <a:defRPr lang="ko-KR" sz="4000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1">
              <a:defRPr lang="ko-KR" sz="3200">
                <a:latin typeface="+mn-ea"/>
                <a:ea typeface="+mn-ea"/>
              </a:defRPr>
            </a:lvl1pPr>
            <a:lvl2pPr latinLnBrk="1">
              <a:defRPr lang="ko-KR" sz="2800">
                <a:latin typeface="+mn-ea"/>
                <a:ea typeface="+mn-ea"/>
              </a:defRPr>
            </a:lvl2pPr>
            <a:lvl3pPr latinLnBrk="1">
              <a:defRPr lang="ko-KR" sz="2400">
                <a:latin typeface="+mn-ea"/>
                <a:ea typeface="+mn-ea"/>
              </a:defRPr>
            </a:lvl3pPr>
            <a:lvl4pPr latinLnBrk="1">
              <a:defRPr lang="ko-KR" sz="2000">
                <a:latin typeface="+mn-ea"/>
                <a:ea typeface="+mn-ea"/>
              </a:defRPr>
            </a:lvl4pPr>
            <a:lvl5pPr latinLnBrk="1">
              <a:defRPr lang="ko-KR" sz="2000">
                <a:latin typeface="+mn-ea"/>
                <a:ea typeface="+mn-ea"/>
              </a:defRPr>
            </a:lvl5pPr>
            <a:lvl6pPr latinLnBrk="1">
              <a:defRPr lang="ko-KR" sz="2000"/>
            </a:lvl6pPr>
            <a:lvl7pPr latinLnBrk="1">
              <a:defRPr lang="ko-KR" sz="2000"/>
            </a:lvl7pPr>
            <a:lvl8pPr latinLnBrk="1">
              <a:defRPr lang="ko-KR" sz="2000"/>
            </a:lvl8pPr>
            <a:lvl9pPr latinLnBrk="1">
              <a:defRPr lang="ko-KR" sz="20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sz="1800">
                <a:solidFill>
                  <a:srgbClr val="262626"/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/>
            </a:pPr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0000"/>
                  </a:srgb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6510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1">
              <a:defRPr lang="ko-KR" sz="3200" b="0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 latinLnBrk="1">
              <a:spcBef>
                <a:spcPts val="800"/>
              </a:spcBef>
              <a:buNone/>
              <a:defRPr lang="ko-KR" sz="32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1">
              <a:lnSpc>
                <a:spcPct val="90000"/>
              </a:lnSpc>
              <a:buNone/>
              <a:defRPr lang="ko-KR" sz="1400">
                <a:solidFill>
                  <a:srgbClr val="262626"/>
                </a:solidFill>
                <a:latin typeface="+mn-ea"/>
                <a:ea typeface="+mn-ea"/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80000"/>
                  </a:srgb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14" name="슬라이드 번호 개체 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lang="ko-KR">
                <a:solidFill>
                  <a:srgbClr val="FFFFFF">
                    <a:alpha val="25000"/>
                  </a:srgb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56487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>
                <a:solidFill>
                  <a:schemeClr val="tx1">
                    <a:alpha val="80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 cap="all" baseline="0">
                <a:solidFill>
                  <a:schemeClr val="tx1">
                    <a:alpha val="80000"/>
                  </a:scheme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9411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lang="ko-KR" sz="5400" kern="1200" spc="-120" baseline="0">
          <a:solidFill>
            <a:schemeClr val="accent1"/>
          </a:solidFill>
          <a:latin typeface="+mn-ea"/>
          <a:ea typeface="+mn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0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>
                <a:solidFill>
                  <a:schemeClr val="tx1">
                    <a:alpha val="80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 cap="all" baseline="0">
                <a:solidFill>
                  <a:schemeClr val="tx1">
                    <a:alpha val="80000"/>
                  </a:scheme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6734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lang="ko-KR" sz="5400" kern="1200" spc="-120" baseline="0">
          <a:solidFill>
            <a:schemeClr val="accent1"/>
          </a:solidFill>
          <a:latin typeface="+mn-ea"/>
          <a:ea typeface="+mn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0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>
                <a:solidFill>
                  <a:schemeClr val="tx1">
                    <a:alpha val="80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 cap="all" baseline="0">
                <a:solidFill>
                  <a:schemeClr val="tx1">
                    <a:alpha val="80000"/>
                  </a:scheme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n-ea"/>
                <a:ea typeface="+mn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0844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lang="ko-KR" sz="5400" kern="1200" spc="-120" baseline="0">
          <a:solidFill>
            <a:schemeClr val="accent1"/>
          </a:solidFill>
          <a:latin typeface="+mn-ea"/>
          <a:ea typeface="+mn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0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ea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>
                <a:solidFill>
                  <a:schemeClr val="tx1">
                    <a:alpha val="8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50" cap="all" baseline="0">
                <a:solidFill>
                  <a:schemeClr val="tx1">
                    <a:alpha val="80000"/>
                  </a:schemeClr>
                </a:solidFill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6151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lang="ko-KR" sz="5400" kern="1200" spc="-120" baseline="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j-ea"/>
          <a:ea typeface="+mj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400" kern="1200">
          <a:solidFill>
            <a:schemeClr val="tx1">
              <a:lumMod val="85000"/>
              <a:lumOff val="15000"/>
            </a:schemeClr>
          </a:solidFill>
          <a:latin typeface="+mj-ea"/>
          <a:ea typeface="+mj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2000" kern="1200">
          <a:solidFill>
            <a:schemeClr val="tx1">
              <a:lumMod val="85000"/>
              <a:lumOff val="15000"/>
            </a:schemeClr>
          </a:solidFill>
          <a:latin typeface="+mj-ea"/>
          <a:ea typeface="+mj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j-ea"/>
          <a:ea typeface="+mj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j-ea"/>
          <a:ea typeface="+mj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ko-KR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dirty="0">
                <a:latin typeface="+mn-ea"/>
                <a:ea typeface="+mn-ea"/>
              </a:rPr>
              <a:t>프로젝트 이름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o-KR" dirty="0">
                <a:latin typeface="+mn-ea"/>
                <a:ea typeface="+mn-ea"/>
              </a:rPr>
              <a:t>수업 이름, 번호</a:t>
            </a:r>
          </a:p>
          <a:p>
            <a:r>
              <a:rPr lang="ko-KR" dirty="0">
                <a:latin typeface="+mn-ea"/>
                <a:ea typeface="+mn-ea"/>
              </a:rPr>
              <a:t>강사</a:t>
            </a:r>
          </a:p>
          <a:p>
            <a:r>
              <a:rPr lang="ko-KR" dirty="0">
                <a:latin typeface="+mn-ea"/>
                <a:ea typeface="+mn-ea"/>
              </a:rPr>
              <a:t>그룹 구성원 이름</a:t>
            </a:r>
          </a:p>
        </p:txBody>
      </p:sp>
    </p:spTree>
    <p:extLst>
      <p:ext uri="{BB962C8B-B14F-4D97-AF65-F5344CB8AC3E}">
        <p14:creationId xmlns:p14="http://schemas.microsoft.com/office/powerpoint/2010/main" val="341889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sz="8000"/>
              <a:t>두 번째 조사 분야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/>
              <a:t>그룹 구성원 이름</a:t>
            </a:r>
          </a:p>
        </p:txBody>
      </p:sp>
    </p:spTree>
    <p:extLst>
      <p:ext uri="{BB962C8B-B14F-4D97-AF65-F5344CB8AC3E}">
        <p14:creationId xmlns:p14="http://schemas.microsoft.com/office/powerpoint/2010/main" val="413032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지원 콘텐츠</a:t>
            </a:r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/>
              <a:t>제목	</a:t>
            </a:r>
          </a:p>
        </p:txBody>
      </p:sp>
      <p:sp>
        <p:nvSpPr>
          <p:cNvPr id="7" name="내용 개체 틀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endParaRPr lang="ko-KR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/>
              <a:t>제목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99132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지원 콘텐츠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405183"/>
              </p:ext>
            </p:extLst>
          </p:nvPr>
        </p:nvGraphicFramePr>
        <p:xfrm>
          <a:off x="676275" y="2011363"/>
          <a:ext cx="10753725" cy="3767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726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/>
              <a:t>데이터</a:t>
            </a:r>
            <a:r>
              <a:rPr dirty="0"/>
              <a:t/>
            </a:r>
            <a:br>
              <a:rPr dirty="0"/>
            </a:br>
            <a:r>
              <a:rPr lang="ko-KR" dirty="0"/>
              <a:t>관찰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o-KR" dirty="0"/>
              <a:t>추가 기술</a:t>
            </a:r>
          </a:p>
        </p:txBody>
      </p:sp>
      <p:graphicFrame>
        <p:nvGraphicFramePr>
          <p:cNvPr id="9" name="내용 개체 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010001"/>
              </p:ext>
            </p:extLst>
          </p:nvPr>
        </p:nvGraphicFramePr>
        <p:xfrm>
          <a:off x="762000" y="762000"/>
          <a:ext cx="6096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837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/>
              <a:t>세 번째 조사 분야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/>
              <a:t>그룹 구성원 이름</a:t>
            </a:r>
          </a:p>
        </p:txBody>
      </p:sp>
    </p:spTree>
    <p:extLst>
      <p:ext uri="{BB962C8B-B14F-4D97-AF65-F5344CB8AC3E}">
        <p14:creationId xmlns:p14="http://schemas.microsoft.com/office/powerpoint/2010/main" val="362816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지원 콘텐츠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/>
              <a:t>제목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/>
              <a:t>제목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4177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/>
              <a:t>데이터 관찰</a:t>
            </a:r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625994"/>
              </p:ext>
            </p:extLst>
          </p:nvPr>
        </p:nvGraphicFramePr>
        <p:xfrm>
          <a:off x="676275" y="2011363"/>
          <a:ext cx="10753725" cy="376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348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/>
              <a:t>지원 </a:t>
            </a:r>
            <a:r>
              <a:rPr lang="ko-KR" dirty="0" err="1"/>
              <a:t>콘텐츠</a:t>
            </a:r>
            <a:endParaRPr lang="ko-KR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517563"/>
              </p:ext>
            </p:extLst>
          </p:nvPr>
        </p:nvGraphicFramePr>
        <p:xfrm>
          <a:off x="676275" y="2011363"/>
          <a:ext cx="10753724" cy="280777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688431"/>
                <a:gridCol w="2688431"/>
                <a:gridCol w="2688431"/>
                <a:gridCol w="2688431"/>
              </a:tblGrid>
              <a:tr h="561554">
                <a:tc>
                  <a:txBody>
                    <a:bodyPr/>
                    <a:lstStyle/>
                    <a:p>
                      <a:pPr algn="ctr" latinLnBrk="1"/>
                      <a:r>
                        <a:rPr lang="ko-KR" dirty="0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 latinLnBrk="1"/>
                      <a:r>
                        <a:rPr lang="ko-KR" dirty="0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dirty="0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dirty="0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80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dirty="0">
                <a:latin typeface="+mn-ea"/>
                <a:ea typeface="+mn-ea"/>
              </a:rPr>
              <a:t>프로젝트 요약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>
                <a:latin typeface="+mn-ea"/>
                <a:ea typeface="+mn-ea"/>
              </a:rPr>
              <a:t>추가 기술</a:t>
            </a:r>
          </a:p>
        </p:txBody>
      </p:sp>
    </p:spTree>
    <p:extLst>
      <p:ext uri="{BB962C8B-B14F-4D97-AF65-F5344CB8AC3E}">
        <p14:creationId xmlns:p14="http://schemas.microsoft.com/office/powerpoint/2010/main" val="42167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>
                <a:latin typeface="+mn-ea"/>
                <a:ea typeface="+mn-ea"/>
              </a:rPr>
              <a:t>결론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>
                <a:latin typeface="+mn-ea"/>
                <a:ea typeface="+mn-ea"/>
              </a:rPr>
              <a:t>조사 결과에 대한 간략한 요약</a:t>
            </a:r>
          </a:p>
        </p:txBody>
      </p:sp>
    </p:spTree>
    <p:extLst>
      <p:ext uri="{BB962C8B-B14F-4D97-AF65-F5344CB8AC3E}">
        <p14:creationId xmlns:p14="http://schemas.microsoft.com/office/powerpoint/2010/main" val="330511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/>
              <a:t>안건 / 주제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6656" y="2036732"/>
            <a:ext cx="10753725" cy="3766185"/>
          </a:xfrm>
        </p:spPr>
        <p:txBody>
          <a:bodyPr>
            <a:normAutofit/>
          </a:bodyPr>
          <a:lstStyle/>
          <a:p>
            <a:r>
              <a:rPr lang="ko-KR"/>
              <a:t>프로젝트 설명</a:t>
            </a:r>
          </a:p>
          <a:p>
            <a:r>
              <a:rPr lang="ko-KR"/>
              <a:t>프로젝트 방법론</a:t>
            </a:r>
          </a:p>
          <a:p>
            <a:r>
              <a:rPr lang="ko-KR"/>
              <a:t>주요 발견/결과</a:t>
            </a:r>
          </a:p>
          <a:p>
            <a:r>
              <a:rPr lang="ko-KR"/>
              <a:t>조사 드릴다운</a:t>
            </a:r>
          </a:p>
          <a:p>
            <a:r>
              <a:rPr lang="ko-KR"/>
              <a:t>결론</a:t>
            </a:r>
          </a:p>
        </p:txBody>
      </p:sp>
    </p:spTree>
    <p:extLst>
      <p:ext uri="{BB962C8B-B14F-4D97-AF65-F5344CB8AC3E}">
        <p14:creationId xmlns:p14="http://schemas.microsoft.com/office/powerpoint/2010/main" val="338805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>
                <a:latin typeface="+mn-ea"/>
                <a:ea typeface="+mn-ea"/>
              </a:rPr>
              <a:t>부록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>
                <a:latin typeface="+mn-ea"/>
                <a:ea typeface="+mn-ea"/>
              </a:rPr>
              <a:t>인용 문헌</a:t>
            </a:r>
          </a:p>
          <a:p>
            <a:r>
              <a:rPr lang="ko-KR">
                <a:latin typeface="+mn-ea"/>
                <a:ea typeface="+mn-ea"/>
              </a:rPr>
              <a:t>추가 지원 데이터</a:t>
            </a:r>
          </a:p>
          <a:p>
            <a:endParaRPr lang="ko-KR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738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프로젝트 설명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/>
              <a:t>목표</a:t>
            </a:r>
          </a:p>
          <a:p>
            <a:pPr lvl="1" latinLnBrk="1"/>
            <a:r>
              <a:rPr lang="ko-KR"/>
              <a:t>여기에 목표를 추가하세요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/>
              <a:t>결과</a:t>
            </a:r>
          </a:p>
          <a:p>
            <a:pPr lvl="1" latinLnBrk="1"/>
            <a:r>
              <a:rPr lang="ko-KR"/>
              <a:t>여기에 결과를 추가하세요</a:t>
            </a:r>
          </a:p>
        </p:txBody>
      </p:sp>
    </p:spTree>
    <p:extLst>
      <p:ext uri="{BB962C8B-B14F-4D97-AF65-F5344CB8AC3E}">
        <p14:creationId xmlns:p14="http://schemas.microsoft.com/office/powerpoint/2010/main" val="417252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절차/방법론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/>
              <a:t>절차</a:t>
            </a:r>
          </a:p>
          <a:p>
            <a:r>
              <a:rPr lang="ko-KR"/>
              <a:t>주요 가정</a:t>
            </a:r>
          </a:p>
          <a:p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45016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주요 발견/결과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/>
              <a:t>결과 1</a:t>
            </a:r>
          </a:p>
          <a:p>
            <a:r>
              <a:rPr lang="ko-KR"/>
              <a:t>결과 2</a:t>
            </a:r>
          </a:p>
          <a:p>
            <a:r>
              <a:rPr lang="ko-KR"/>
              <a:t>결과 3</a:t>
            </a:r>
          </a:p>
        </p:txBody>
      </p:sp>
    </p:spTree>
    <p:extLst>
      <p:ext uri="{BB962C8B-B14F-4D97-AF65-F5344CB8AC3E}">
        <p14:creationId xmlns:p14="http://schemas.microsoft.com/office/powerpoint/2010/main" val="308490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>
                <a:latin typeface="+mj-ea"/>
                <a:ea typeface="+mj-ea"/>
              </a:rPr>
              <a:t>첫 번째 조사 분야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>
                <a:latin typeface="+mj-ea"/>
                <a:ea typeface="+mj-ea"/>
              </a:rPr>
              <a:t>그룹 구성원 이름</a:t>
            </a:r>
          </a:p>
        </p:txBody>
      </p:sp>
    </p:spTree>
    <p:extLst>
      <p:ext uri="{BB962C8B-B14F-4D97-AF65-F5344CB8AC3E}">
        <p14:creationId xmlns:p14="http://schemas.microsoft.com/office/powerpoint/2010/main" val="144418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지원 콘텐츠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/>
              <a:t>제목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/>
              <a:t>제목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  <a:p>
            <a:r>
              <a:rPr lang="ko-KR"/>
              <a:t>항목 목록</a:t>
            </a:r>
          </a:p>
        </p:txBody>
      </p:sp>
    </p:spTree>
    <p:extLst>
      <p:ext uri="{BB962C8B-B14F-4D97-AF65-F5344CB8AC3E}">
        <p14:creationId xmlns:p14="http://schemas.microsoft.com/office/powerpoint/2010/main" val="9946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>
                <a:latin typeface="+mj-ea"/>
                <a:ea typeface="+mj-ea"/>
              </a:rPr>
              <a:t>데이터 관찰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o-KR">
                <a:latin typeface="+mj-ea"/>
                <a:ea typeface="+mj-ea"/>
              </a:rPr>
              <a:t>추가 기술</a:t>
            </a:r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2539"/>
              </p:ext>
            </p:extLst>
          </p:nvPr>
        </p:nvGraphicFramePr>
        <p:xfrm>
          <a:off x="762000" y="762000"/>
          <a:ext cx="6096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566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지원 콘텐츠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085615"/>
              </p:ext>
            </p:extLst>
          </p:nvPr>
        </p:nvGraphicFramePr>
        <p:xfrm>
          <a:off x="676275" y="2011363"/>
          <a:ext cx="10753724" cy="3096095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688431"/>
                <a:gridCol w="2688431"/>
                <a:gridCol w="2688431"/>
                <a:gridCol w="2688431"/>
              </a:tblGrid>
              <a:tr h="619219">
                <a:tc>
                  <a:txBody>
                    <a:bodyPr/>
                    <a:lstStyle/>
                    <a:p>
                      <a:pPr algn="ctr" latinLnBrk="1"/>
                      <a:r>
                        <a:rPr lang="ko-KR" dirty="0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제목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 latinLnBrk="1"/>
                      <a:r>
                        <a:rPr lang="ko-KR" dirty="0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dirty="0">
                          <a:latin typeface="+mn-ea"/>
                          <a:ea typeface="+mn-ea"/>
                        </a:rPr>
                        <a:t>텍스트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80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메트로폴리탄">
  <a:themeElements>
    <a:clrScheme name="Metropolitan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ppt/theme/theme2.xml><?xml version="1.0" encoding="utf-8"?>
<a:theme xmlns:a="http://schemas.openxmlformats.org/drawingml/2006/main" name="1_메트로폴리탄">
  <a:themeElements>
    <a:clrScheme name="Metropolitan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ppt/theme/theme3.xml><?xml version="1.0" encoding="utf-8"?>
<a:theme xmlns:a="http://schemas.openxmlformats.org/drawingml/2006/main" name="메트로폴리탄">
  <a:themeElements>
    <a:clrScheme name="Metropolitan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ppt/theme/theme4.xml><?xml version="1.0" encoding="utf-8"?>
<a:theme xmlns:a="http://schemas.openxmlformats.org/drawingml/2006/main" name="3_메트로폴리탄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문서_라이브러리_양식</Display>
  <Edit>문서_라이브러리_양식</Edit>
  <New>문서_라이브러리_양식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이 값은 저장 또는 수정 횟수를 나타냅니다. 수정할 때마다 응용 프로그램에서 이 값을 업데이트합니다.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71E0A8-DA6F-4DC5-84AA-9AE90625C277}">
  <ds:schemaRefs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6B64549-C1F2-49EA-8B2D-5EF61BF1CE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F17D79-05FE-43C7-A9B5-360E9D6B5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0</TotalTime>
  <Words>261</Words>
  <Application>Microsoft Office PowerPoint</Application>
  <PresentationFormat>와이드스크린</PresentationFormat>
  <Paragraphs>152</Paragraphs>
  <Slides>20</Slides>
  <Notes>20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20</vt:i4>
      </vt:variant>
    </vt:vector>
  </HeadingPairs>
  <TitlesOfParts>
    <vt:vector size="27" baseType="lpstr">
      <vt:lpstr>맑은 고딕</vt:lpstr>
      <vt:lpstr>Arial</vt:lpstr>
      <vt:lpstr>Calibri</vt:lpstr>
      <vt:lpstr>2_메트로폴리탄</vt:lpstr>
      <vt:lpstr>1_메트로폴리탄</vt:lpstr>
      <vt:lpstr>메트로폴리탄</vt:lpstr>
      <vt:lpstr>3_메트로폴리탄</vt:lpstr>
      <vt:lpstr>프로젝트 이름</vt:lpstr>
      <vt:lpstr>안건 / 주제</vt:lpstr>
      <vt:lpstr>프로젝트 설명</vt:lpstr>
      <vt:lpstr>절차/방법론</vt:lpstr>
      <vt:lpstr>주요 발견/결과</vt:lpstr>
      <vt:lpstr>첫 번째 조사 분야</vt:lpstr>
      <vt:lpstr>지원 콘텐츠</vt:lpstr>
      <vt:lpstr>데이터 관찰</vt:lpstr>
      <vt:lpstr>지원 콘텐츠</vt:lpstr>
      <vt:lpstr>두 번째 조사 분야</vt:lpstr>
      <vt:lpstr>지원 콘텐츠</vt:lpstr>
      <vt:lpstr>지원 콘텐츠</vt:lpstr>
      <vt:lpstr>데이터 관찰</vt:lpstr>
      <vt:lpstr>세 번째 조사 분야</vt:lpstr>
      <vt:lpstr>지원 콘텐츠</vt:lpstr>
      <vt:lpstr>데이터 관찰</vt:lpstr>
      <vt:lpstr>지원 콘텐츠</vt:lpstr>
      <vt:lpstr>프로젝트 요약</vt:lpstr>
      <vt:lpstr>결론</vt:lpstr>
      <vt:lpstr>부록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이름</dc:title>
  <dc:creator/>
  <cp:lastModifiedBy/>
  <cp:revision>4</cp:revision>
  <dcterms:created xsi:type="dcterms:W3CDTF">2013-06-12T19:28:15Z</dcterms:created>
  <dcterms:modified xsi:type="dcterms:W3CDTF">2013-08-01T03:16:21Z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