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ko-KR"/>
        </a:p>
      </dgm:t>
    </dgm:pt>
    <dgm:pt modelId="{AF01FF45-6348-4DFF-A097-9E0C54007E81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주현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부사장</a:t>
          </a:r>
        </a:p>
      </dgm:t>
    </dgm:pt>
    <dgm:pt modelId="{ECB7AEBF-922B-463E-B0E4-F041A2495DEA}" type="parTrans" cxnId="{C9613B19-5602-4F9F-83BC-8CF90E937F3A}">
      <dgm:prSet/>
      <dgm:spPr/>
      <dgm:t>
        <a:bodyPr/>
        <a:lstStyle/>
        <a:p>
          <a:endParaRPr lang="ko-KR"/>
        </a:p>
      </dgm:t>
    </dgm:pt>
    <dgm:pt modelId="{20C5551B-EC05-46A3-95DB-F5A9BE25F442}" type="sibTrans" cxnId="{C9613B19-5602-4F9F-83BC-8CF90E937F3A}">
      <dgm:prSet/>
      <dgm:spPr/>
      <dgm:t>
        <a:bodyPr/>
        <a:lstStyle/>
        <a:p>
          <a:endParaRPr lang="ko-KR"/>
        </a:p>
      </dgm:t>
    </dgm:pt>
    <dgm:pt modelId="{BFBC97C7-0F03-4565-9158-FBB91717A2B6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주영순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의장</a:t>
          </a:r>
        </a:p>
      </dgm:t>
    </dgm:pt>
    <dgm:pt modelId="{07E37E9E-4F0F-4832-B984-80C5F1272EE6}" type="parTrans" cxnId="{B6034178-6BF2-4B63-BBC0-ECD98A3D54B3}">
      <dgm:prSet/>
      <dgm:spPr/>
      <dgm:t>
        <a:bodyPr/>
        <a:lstStyle/>
        <a:p>
          <a:endParaRPr lang="ko-KR"/>
        </a:p>
      </dgm:t>
    </dgm:pt>
    <dgm:pt modelId="{19CE7505-2D2D-4396-9793-951E2EFB80F7}" type="sibTrans" cxnId="{B6034178-6BF2-4B63-BBC0-ECD98A3D54B3}">
      <dgm:prSet/>
      <dgm:spPr/>
      <dgm:t>
        <a:bodyPr/>
        <a:lstStyle/>
        <a:p>
          <a:endParaRPr lang="ko-KR"/>
        </a:p>
      </dgm:t>
    </dgm:pt>
    <dgm:pt modelId="{8870A86E-AE45-4C26-8AC9-32FA7050A4C7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B0D52759-0875-470D-AC34-3B4CD7CAB0E0}" type="parTrans" cxnId="{83977DF4-C867-44B4-A849-6874C3E2807A}">
      <dgm:prSet/>
      <dgm:spPr/>
      <dgm:t>
        <a:bodyPr/>
        <a:lstStyle/>
        <a:p>
          <a:endParaRPr lang="ko-KR"/>
        </a:p>
      </dgm:t>
    </dgm:pt>
    <dgm:pt modelId="{59185EA2-0AB3-4975-9951-6686A54260D5}" type="sibTrans" cxnId="{83977DF4-C867-44B4-A849-6874C3E2807A}">
      <dgm:prSet/>
      <dgm:spPr/>
      <dgm:t>
        <a:bodyPr/>
        <a:lstStyle/>
        <a:p>
          <a:endParaRPr lang="ko-KR"/>
        </a:p>
      </dgm:t>
    </dgm:pt>
    <dgm:pt modelId="{2AB4D084-5D3E-4CB6-ABED-82BD38D82611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CF19CF9F-92B0-423A-AF9C-FBC6921BDC7A}" type="parTrans" cxnId="{8D825170-3B5A-40E9-9227-868AA3428577}">
      <dgm:prSet/>
      <dgm:spPr/>
      <dgm:t>
        <a:bodyPr/>
        <a:lstStyle/>
        <a:p>
          <a:endParaRPr lang="ko-KR"/>
        </a:p>
      </dgm:t>
    </dgm:pt>
    <dgm:pt modelId="{5A362FD8-9783-4C55-9844-95373D660D2E}" type="sibTrans" cxnId="{8D825170-3B5A-40E9-9227-868AA3428577}">
      <dgm:prSet/>
      <dgm:spPr/>
      <dgm:t>
        <a:bodyPr/>
        <a:lstStyle/>
        <a:p>
          <a:endParaRPr lang="ko-KR"/>
        </a:p>
      </dgm:t>
    </dgm:pt>
    <dgm:pt modelId="{BC13C424-D815-423B-A016-8C803D3706EB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87E9282B-B94A-4247-8939-99246E4B84B0}" type="parTrans" cxnId="{F9ADDA9C-DA77-4617-9C5F-CC3818DB84A7}">
      <dgm:prSet/>
      <dgm:spPr/>
      <dgm:t>
        <a:bodyPr/>
        <a:lstStyle/>
        <a:p>
          <a:endParaRPr lang="ko-KR"/>
        </a:p>
      </dgm:t>
    </dgm:pt>
    <dgm:pt modelId="{7E5DE085-B924-4AEC-A410-EE48D728683E}" type="sibTrans" cxnId="{F9ADDA9C-DA77-4617-9C5F-CC3818DB84A7}">
      <dgm:prSet/>
      <dgm:spPr/>
      <dgm:t>
        <a:bodyPr/>
        <a:lstStyle/>
        <a:p>
          <a:endParaRPr lang="ko-KR"/>
        </a:p>
      </dgm:t>
    </dgm:pt>
    <dgm:pt modelId="{4DB08FAD-9D5E-4FD0-8719-77853034C36D}">
      <dgm:prSet phldrT="[텍스트]"/>
      <dgm:spPr/>
      <dgm:t>
        <a:bodyPr/>
        <a:lstStyle/>
        <a:p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DD58CD62-B4C9-4D89-B564-9025600960D8}" type="parTrans" cxnId="{2D0BAA54-BF81-4C01-B1D5-A2C6503B9090}">
      <dgm:prSet/>
      <dgm:spPr/>
      <dgm:t>
        <a:bodyPr/>
        <a:lstStyle/>
        <a:p>
          <a:endParaRPr lang="ko-KR"/>
        </a:p>
      </dgm:t>
    </dgm:pt>
    <dgm:pt modelId="{79AD6B18-7E69-4C38-9E52-43026C436087}" type="sibTrans" cxnId="{2D0BAA54-BF81-4C01-B1D5-A2C6503B9090}">
      <dgm:prSet/>
      <dgm:spPr/>
      <dgm:t>
        <a:bodyPr/>
        <a:lstStyle/>
        <a:p>
          <a:endParaRPr lang="ko-KR"/>
        </a:p>
      </dgm:t>
    </dgm:pt>
    <dgm:pt modelId="{70934EB4-A246-4519-921C-4B80BD742CC5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9390E31E-DC54-431A-BEA3-CE4403BBF424}" type="parTrans" cxnId="{CF8C874D-9F0E-4634-B1EF-A0193697D38D}">
      <dgm:prSet/>
      <dgm:spPr/>
      <dgm:t>
        <a:bodyPr/>
        <a:lstStyle/>
        <a:p>
          <a:endParaRPr lang="ko-KR"/>
        </a:p>
      </dgm:t>
    </dgm:pt>
    <dgm:pt modelId="{5BD67E3B-C61A-47FB-AFAA-D32A19AAF354}" type="sibTrans" cxnId="{CF8C874D-9F0E-4634-B1EF-A0193697D38D}">
      <dgm:prSet/>
      <dgm:spPr/>
      <dgm:t>
        <a:bodyPr/>
        <a:lstStyle/>
        <a:p>
          <a:endParaRPr lang="ko-KR"/>
        </a:p>
      </dgm:t>
    </dgm:pt>
    <dgm:pt modelId="{D0C76AE8-ACAE-45ED-9A80-62B00E6A0E82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김병재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총무</a:t>
          </a:r>
        </a:p>
      </dgm:t>
    </dgm:pt>
    <dgm:pt modelId="{2F3CCA37-A5D3-49CA-B3A1-C2ACDF3832BF}" type="parTrans" cxnId="{F5BE1AEB-CF9B-451A-9F6C-1E9587435B7F}">
      <dgm:prSet/>
      <dgm:spPr/>
      <dgm:t>
        <a:bodyPr/>
        <a:lstStyle/>
        <a:p>
          <a:endParaRPr lang="ko-KR"/>
        </a:p>
      </dgm:t>
    </dgm:pt>
    <dgm:pt modelId="{391B2001-7D91-4887-B565-807FC390B59C}" type="sibTrans" cxnId="{F5BE1AEB-CF9B-451A-9F6C-1E9587435B7F}">
      <dgm:prSet/>
      <dgm:spPr/>
      <dgm:t>
        <a:bodyPr/>
        <a:lstStyle/>
        <a:p>
          <a:endParaRPr lang="ko-KR"/>
        </a:p>
      </dgm:t>
    </dgm:pt>
    <dgm:pt modelId="{33B33A60-A94A-4487-8B39-3BF078D409F9}">
      <dgm:prSet phldrT="[텍스트]"/>
      <dgm:spPr/>
      <dgm:t>
        <a:bodyPr/>
        <a:lstStyle/>
        <a:p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최승훈</a:t>
          </a:r>
          <a:r>
            <a:rPr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회계 담당자</a:t>
          </a:r>
        </a:p>
      </dgm:t>
    </dgm:pt>
    <dgm:pt modelId="{9F94E93D-21B7-4181-8A86-0AF3BDBF0E8C}" type="parTrans" cxnId="{A0675999-0992-478E-95E2-E6C335C7AD29}">
      <dgm:prSet/>
      <dgm:spPr/>
      <dgm:t>
        <a:bodyPr/>
        <a:lstStyle/>
        <a:p>
          <a:endParaRPr lang="ko-KR"/>
        </a:p>
      </dgm:t>
    </dgm:pt>
    <dgm:pt modelId="{44BA7610-8BFC-4BC4-B612-3CF127DEC7AC}" type="sibTrans" cxnId="{A0675999-0992-478E-95E2-E6C335C7AD29}">
      <dgm:prSet/>
      <dgm:spPr/>
      <dgm:t>
        <a:bodyPr/>
        <a:lstStyle/>
        <a:p>
          <a:endParaRPr lang="ko-KR"/>
        </a:p>
      </dgm:t>
    </dgm:pt>
    <dgm:pt modelId="{9D5E5742-3CBE-44F5-85E8-A786A586B195}">
      <dgm:prSet phldrT="[텍스트]"/>
      <dgm:spPr/>
      <dgm:t>
        <a:bodyPr/>
        <a:lstStyle/>
        <a:p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2A1885A7-B9B6-478A-85A6-4F599C0B3F4F}" type="parTrans" cxnId="{9668C99B-6E7F-431A-872B-96C689F470CE}">
      <dgm:prSet/>
      <dgm:spPr/>
      <dgm:t>
        <a:bodyPr/>
        <a:lstStyle/>
        <a:p>
          <a:endParaRPr lang="ko-KR"/>
        </a:p>
      </dgm:t>
    </dgm:pt>
    <dgm:pt modelId="{67EB3BE1-F157-418D-9B8F-041578D08E50}" type="sibTrans" cxnId="{9668C99B-6E7F-431A-872B-96C689F470CE}">
      <dgm:prSet/>
      <dgm:spPr/>
      <dgm:t>
        <a:bodyPr/>
        <a:lstStyle/>
        <a:p>
          <a:endParaRPr lang="ko-KR"/>
        </a:p>
      </dgm:t>
    </dgm:pt>
    <dgm:pt modelId="{CB9A888F-5DBC-4177-883F-1C3C039576A2}">
      <dgm:prSet phldrT="[텍스트]"/>
      <dgm:spPr/>
      <dgm:t>
        <a:bodyPr/>
        <a:lstStyle/>
        <a:p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gm:t>
    </dgm:pt>
    <dgm:pt modelId="{BAA78EC1-EA7F-4E65-BEDA-A462E4E4EC4E}" type="parTrans" cxnId="{062DD5E9-96D3-43F3-AC1E-CC6BC90C42B0}">
      <dgm:prSet/>
      <dgm:spPr/>
      <dgm:t>
        <a:bodyPr/>
        <a:lstStyle/>
        <a:p>
          <a:endParaRPr lang="ko-KR"/>
        </a:p>
      </dgm:t>
    </dgm:pt>
    <dgm:pt modelId="{15930810-7804-4BB6-B7EC-07228A51401A}" type="sibTrans" cxnId="{062DD5E9-96D3-43F3-AC1E-CC6BC90C42B0}">
      <dgm:prSet/>
      <dgm:spPr/>
      <dgm:t>
        <a:bodyPr/>
        <a:lstStyle/>
        <a:p>
          <a:endParaRPr lang="ko-KR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ko-KR"/>
        </a:p>
      </dgm:t>
    </dgm:pt>
    <dgm:pt modelId="{270675B6-0E79-4C02-8A34-2F124AD5A79F}" type="pres">
      <dgm:prSet presAssocID="{AF01FF45-6348-4DFF-A097-9E0C54007E81}" presName="root1" presStyleCnt="0"/>
      <dgm:spPr/>
      <dgm:t>
        <a:bodyPr/>
        <a:lstStyle/>
        <a:p>
          <a:endParaRPr lang="ko-KR"/>
        </a:p>
      </dgm:t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FFEEAEC6-7031-4C9E-9149-7E81E5B17376}" type="pres">
      <dgm:prSet presAssocID="{AF01FF45-6348-4DFF-A097-9E0C54007E81}" presName="level2hierChild" presStyleCnt="0"/>
      <dgm:spPr/>
      <dgm:t>
        <a:bodyPr/>
        <a:lstStyle/>
        <a:p>
          <a:endParaRPr lang="ko-KR"/>
        </a:p>
      </dgm:t>
    </dgm:pt>
    <dgm:pt modelId="{061344A6-6C80-44A2-B90C-72F509CDF061}" type="pres">
      <dgm:prSet presAssocID="{07E37E9E-4F0F-4832-B984-80C5F1272EE6}" presName="conn2-1" presStyleLbl="parChTrans1D2" presStyleIdx="0" presStyleCnt="2"/>
      <dgm:spPr/>
      <dgm:t>
        <a:bodyPr/>
        <a:lstStyle/>
        <a:p>
          <a:endParaRPr lang="ko-KR"/>
        </a:p>
      </dgm:t>
    </dgm:pt>
    <dgm:pt modelId="{96DB780D-742B-4E28-9965-B7BB171C27FE}" type="pres">
      <dgm:prSet presAssocID="{07E37E9E-4F0F-4832-B984-80C5F1272EE6}" presName="connTx" presStyleLbl="parChTrans1D2" presStyleIdx="0" presStyleCnt="2"/>
      <dgm:spPr/>
      <dgm:t>
        <a:bodyPr/>
        <a:lstStyle/>
        <a:p>
          <a:endParaRPr lang="ko-KR"/>
        </a:p>
      </dgm:t>
    </dgm:pt>
    <dgm:pt modelId="{3F977258-3F5D-4D47-B62D-CD8252573319}" type="pres">
      <dgm:prSet presAssocID="{BFBC97C7-0F03-4565-9158-FBB91717A2B6}" presName="root2" presStyleCnt="0"/>
      <dgm:spPr/>
      <dgm:t>
        <a:bodyPr/>
        <a:lstStyle/>
        <a:p>
          <a:endParaRPr lang="ko-KR"/>
        </a:p>
      </dgm:t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446888CE-5CE8-4264-9CDB-8C9176C92F9A}" type="pres">
      <dgm:prSet presAssocID="{BFBC97C7-0F03-4565-9158-FBB91717A2B6}" presName="level3hierChild" presStyleCnt="0"/>
      <dgm:spPr/>
      <dgm:t>
        <a:bodyPr/>
        <a:lstStyle/>
        <a:p>
          <a:endParaRPr lang="ko-KR"/>
        </a:p>
      </dgm:t>
    </dgm:pt>
    <dgm:pt modelId="{CA33B3FC-E527-4520-BB77-90B828E05930}" type="pres">
      <dgm:prSet presAssocID="{B0D52759-0875-470D-AC34-3B4CD7CAB0E0}" presName="conn2-1" presStyleLbl="parChTrans1D3" presStyleIdx="0" presStyleCnt="5"/>
      <dgm:spPr/>
      <dgm:t>
        <a:bodyPr/>
        <a:lstStyle/>
        <a:p>
          <a:endParaRPr lang="ko-KR"/>
        </a:p>
      </dgm:t>
    </dgm:pt>
    <dgm:pt modelId="{96531595-3C46-46E3-9C91-D8B0407EC58C}" type="pres">
      <dgm:prSet presAssocID="{B0D52759-0875-470D-AC34-3B4CD7CAB0E0}" presName="connTx" presStyleLbl="parChTrans1D3" presStyleIdx="0" presStyleCnt="5"/>
      <dgm:spPr/>
      <dgm:t>
        <a:bodyPr/>
        <a:lstStyle/>
        <a:p>
          <a:endParaRPr lang="ko-KR"/>
        </a:p>
      </dgm:t>
    </dgm:pt>
    <dgm:pt modelId="{32A39F55-D2FF-4FDB-A740-AECA8800DAF2}" type="pres">
      <dgm:prSet presAssocID="{8870A86E-AE45-4C26-8AC9-32FA7050A4C7}" presName="root2" presStyleCnt="0"/>
      <dgm:spPr/>
      <dgm:t>
        <a:bodyPr/>
        <a:lstStyle/>
        <a:p>
          <a:endParaRPr lang="ko-KR"/>
        </a:p>
      </dgm:t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8330E33C-5695-4B1E-9C43-E007A10AF6FA}" type="pres">
      <dgm:prSet presAssocID="{8870A86E-AE45-4C26-8AC9-32FA7050A4C7}" presName="level3hierChild" presStyleCnt="0"/>
      <dgm:spPr/>
      <dgm:t>
        <a:bodyPr/>
        <a:lstStyle/>
        <a:p>
          <a:endParaRPr lang="ko-KR"/>
        </a:p>
      </dgm:t>
    </dgm:pt>
    <dgm:pt modelId="{45ECF656-1ABA-433C-BAEC-01158E52FF82}" type="pres">
      <dgm:prSet presAssocID="{CF19CF9F-92B0-423A-AF9C-FBC6921BDC7A}" presName="conn2-1" presStyleLbl="parChTrans1D4" presStyleIdx="0" presStyleCnt="3"/>
      <dgm:spPr/>
      <dgm:t>
        <a:bodyPr/>
        <a:lstStyle/>
        <a:p>
          <a:endParaRPr lang="ko-KR"/>
        </a:p>
      </dgm:t>
    </dgm:pt>
    <dgm:pt modelId="{74CC5F52-4296-4441-8F8E-71757F2B4325}" type="pres">
      <dgm:prSet presAssocID="{CF19CF9F-92B0-423A-AF9C-FBC6921BDC7A}" presName="connTx" presStyleLbl="parChTrans1D4" presStyleIdx="0" presStyleCnt="3"/>
      <dgm:spPr/>
      <dgm:t>
        <a:bodyPr/>
        <a:lstStyle/>
        <a:p>
          <a:endParaRPr lang="ko-KR"/>
        </a:p>
      </dgm:t>
    </dgm:pt>
    <dgm:pt modelId="{50609D50-8031-4525-BCF3-75473FC9948F}" type="pres">
      <dgm:prSet presAssocID="{2AB4D084-5D3E-4CB6-ABED-82BD38D82611}" presName="root2" presStyleCnt="0"/>
      <dgm:spPr/>
      <dgm:t>
        <a:bodyPr/>
        <a:lstStyle/>
        <a:p>
          <a:endParaRPr lang="ko-KR"/>
        </a:p>
      </dgm:t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BCA800DA-F3D0-46CD-9BC4-8DC42BB4A76F}" type="pres">
      <dgm:prSet presAssocID="{2AB4D084-5D3E-4CB6-ABED-82BD38D82611}" presName="level3hierChild" presStyleCnt="0"/>
      <dgm:spPr/>
      <dgm:t>
        <a:bodyPr/>
        <a:lstStyle/>
        <a:p>
          <a:endParaRPr lang="ko-KR"/>
        </a:p>
      </dgm:t>
    </dgm:pt>
    <dgm:pt modelId="{9B38839F-50B4-43FD-8426-358936388750}" type="pres">
      <dgm:prSet presAssocID="{87E9282B-B94A-4247-8939-99246E4B84B0}" presName="conn2-1" presStyleLbl="parChTrans1D3" presStyleIdx="1" presStyleCnt="5"/>
      <dgm:spPr/>
      <dgm:t>
        <a:bodyPr/>
        <a:lstStyle/>
        <a:p>
          <a:endParaRPr lang="ko-KR"/>
        </a:p>
      </dgm:t>
    </dgm:pt>
    <dgm:pt modelId="{D5B10429-1EAC-474B-8756-6F021B0CF2C7}" type="pres">
      <dgm:prSet presAssocID="{87E9282B-B94A-4247-8939-99246E4B84B0}" presName="connTx" presStyleLbl="parChTrans1D3" presStyleIdx="1" presStyleCnt="5"/>
      <dgm:spPr/>
      <dgm:t>
        <a:bodyPr/>
        <a:lstStyle/>
        <a:p>
          <a:endParaRPr lang="ko-KR"/>
        </a:p>
      </dgm:t>
    </dgm:pt>
    <dgm:pt modelId="{764D2E06-246F-414E-A0EE-D04CE7979C8E}" type="pres">
      <dgm:prSet presAssocID="{BC13C424-D815-423B-A016-8C803D3706EB}" presName="root2" presStyleCnt="0"/>
      <dgm:spPr/>
      <dgm:t>
        <a:bodyPr/>
        <a:lstStyle/>
        <a:p>
          <a:endParaRPr lang="ko-KR"/>
        </a:p>
      </dgm:t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47A40DD3-E5EE-4785-88BE-8A0A8B33B434}" type="pres">
      <dgm:prSet presAssocID="{BC13C424-D815-423B-A016-8C803D3706EB}" presName="level3hierChild" presStyleCnt="0"/>
      <dgm:spPr/>
      <dgm:t>
        <a:bodyPr/>
        <a:lstStyle/>
        <a:p>
          <a:endParaRPr lang="ko-KR"/>
        </a:p>
      </dgm:t>
    </dgm:pt>
    <dgm:pt modelId="{BC305625-DB52-4569-A9B9-FFF7DFFD63B1}" type="pres">
      <dgm:prSet presAssocID="{DD58CD62-B4C9-4D89-B564-9025600960D8}" presName="conn2-1" presStyleLbl="parChTrans1D2" presStyleIdx="1" presStyleCnt="2"/>
      <dgm:spPr/>
      <dgm:t>
        <a:bodyPr/>
        <a:lstStyle/>
        <a:p>
          <a:endParaRPr lang="ko-KR"/>
        </a:p>
      </dgm:t>
    </dgm:pt>
    <dgm:pt modelId="{DC561CF9-E8A5-4B97-9F6A-9274F058C826}" type="pres">
      <dgm:prSet presAssocID="{DD58CD62-B4C9-4D89-B564-9025600960D8}" presName="connTx" presStyleLbl="parChTrans1D2" presStyleIdx="1" presStyleCnt="2"/>
      <dgm:spPr/>
      <dgm:t>
        <a:bodyPr/>
        <a:lstStyle/>
        <a:p>
          <a:endParaRPr lang="ko-KR"/>
        </a:p>
      </dgm:t>
    </dgm:pt>
    <dgm:pt modelId="{571706A9-E1D8-43A1-8262-2DB6720CAA48}" type="pres">
      <dgm:prSet presAssocID="{4DB08FAD-9D5E-4FD0-8719-77853034C36D}" presName="root2" presStyleCnt="0"/>
      <dgm:spPr/>
      <dgm:t>
        <a:bodyPr/>
        <a:lstStyle/>
        <a:p>
          <a:endParaRPr lang="ko-KR"/>
        </a:p>
      </dgm:t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74125984-55E7-440B-AC6C-53535C622D03}" type="pres">
      <dgm:prSet presAssocID="{4DB08FAD-9D5E-4FD0-8719-77853034C36D}" presName="level3hierChild" presStyleCnt="0"/>
      <dgm:spPr/>
      <dgm:t>
        <a:bodyPr/>
        <a:lstStyle/>
        <a:p>
          <a:endParaRPr lang="ko-KR"/>
        </a:p>
      </dgm:t>
    </dgm:pt>
    <dgm:pt modelId="{9097EAFB-3005-4698-A000-1C56F4E76A70}" type="pres">
      <dgm:prSet presAssocID="{9390E31E-DC54-431A-BEA3-CE4403BBF424}" presName="conn2-1" presStyleLbl="parChTrans1D3" presStyleIdx="2" presStyleCnt="5"/>
      <dgm:spPr/>
      <dgm:t>
        <a:bodyPr/>
        <a:lstStyle/>
        <a:p>
          <a:endParaRPr lang="ko-KR"/>
        </a:p>
      </dgm:t>
    </dgm:pt>
    <dgm:pt modelId="{AF06DB18-3245-458C-B9F5-9D855822A52F}" type="pres">
      <dgm:prSet presAssocID="{9390E31E-DC54-431A-BEA3-CE4403BBF424}" presName="connTx" presStyleLbl="parChTrans1D3" presStyleIdx="2" presStyleCnt="5"/>
      <dgm:spPr/>
      <dgm:t>
        <a:bodyPr/>
        <a:lstStyle/>
        <a:p>
          <a:endParaRPr lang="ko-KR"/>
        </a:p>
      </dgm:t>
    </dgm:pt>
    <dgm:pt modelId="{3E84BF9E-7D75-4CB7-8F9B-CC884A599EEA}" type="pres">
      <dgm:prSet presAssocID="{70934EB4-A246-4519-921C-4B80BD742CC5}" presName="root2" presStyleCnt="0"/>
      <dgm:spPr/>
      <dgm:t>
        <a:bodyPr/>
        <a:lstStyle/>
        <a:p>
          <a:endParaRPr lang="ko-KR"/>
        </a:p>
      </dgm:t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13C39C23-AA58-4235-800B-6002C943EA4B}" type="pres">
      <dgm:prSet presAssocID="{70934EB4-A246-4519-921C-4B80BD742CC5}" presName="level3hierChild" presStyleCnt="0"/>
      <dgm:spPr/>
      <dgm:t>
        <a:bodyPr/>
        <a:lstStyle/>
        <a:p>
          <a:endParaRPr lang="ko-KR"/>
        </a:p>
      </dgm:t>
    </dgm:pt>
    <dgm:pt modelId="{02DF5E14-B0B3-478D-A8ED-2B28F9816DAA}" type="pres">
      <dgm:prSet presAssocID="{2F3CCA37-A5D3-49CA-B3A1-C2ACDF3832BF}" presName="conn2-1" presStyleLbl="parChTrans1D3" presStyleIdx="3" presStyleCnt="5"/>
      <dgm:spPr/>
      <dgm:t>
        <a:bodyPr/>
        <a:lstStyle/>
        <a:p>
          <a:endParaRPr lang="ko-KR"/>
        </a:p>
      </dgm:t>
    </dgm:pt>
    <dgm:pt modelId="{CC9D6EA9-2E89-42EE-9F04-06E0FAC8211A}" type="pres">
      <dgm:prSet presAssocID="{2F3CCA37-A5D3-49CA-B3A1-C2ACDF3832BF}" presName="connTx" presStyleLbl="parChTrans1D3" presStyleIdx="3" presStyleCnt="5"/>
      <dgm:spPr/>
      <dgm:t>
        <a:bodyPr/>
        <a:lstStyle/>
        <a:p>
          <a:endParaRPr lang="ko-KR"/>
        </a:p>
      </dgm:t>
    </dgm:pt>
    <dgm:pt modelId="{7AAC0895-3F4A-4B1C-9110-B58581DE11C2}" type="pres">
      <dgm:prSet presAssocID="{D0C76AE8-ACAE-45ED-9A80-62B00E6A0E82}" presName="root2" presStyleCnt="0"/>
      <dgm:spPr/>
      <dgm:t>
        <a:bodyPr/>
        <a:lstStyle/>
        <a:p>
          <a:endParaRPr lang="ko-KR"/>
        </a:p>
      </dgm:t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1742F42B-A2D3-455B-B66D-1BCC276A7EB0}" type="pres">
      <dgm:prSet presAssocID="{D0C76AE8-ACAE-45ED-9A80-62B00E6A0E82}" presName="level3hierChild" presStyleCnt="0"/>
      <dgm:spPr/>
      <dgm:t>
        <a:bodyPr/>
        <a:lstStyle/>
        <a:p>
          <a:endParaRPr lang="ko-KR"/>
        </a:p>
      </dgm:t>
    </dgm:pt>
    <dgm:pt modelId="{36441C59-9023-474E-B5F8-37DDCD0E2805}" type="pres">
      <dgm:prSet presAssocID="{9F94E93D-21B7-4181-8A86-0AF3BDBF0E8C}" presName="conn2-1" presStyleLbl="parChTrans1D4" presStyleIdx="1" presStyleCnt="3"/>
      <dgm:spPr/>
      <dgm:t>
        <a:bodyPr/>
        <a:lstStyle/>
        <a:p>
          <a:endParaRPr lang="ko-KR"/>
        </a:p>
      </dgm:t>
    </dgm:pt>
    <dgm:pt modelId="{418116AB-7153-4CC2-843F-C682B56DF243}" type="pres">
      <dgm:prSet presAssocID="{9F94E93D-21B7-4181-8A86-0AF3BDBF0E8C}" presName="connTx" presStyleLbl="parChTrans1D4" presStyleIdx="1" presStyleCnt="3"/>
      <dgm:spPr/>
      <dgm:t>
        <a:bodyPr/>
        <a:lstStyle/>
        <a:p>
          <a:endParaRPr lang="ko-KR"/>
        </a:p>
      </dgm:t>
    </dgm:pt>
    <dgm:pt modelId="{B2303A6B-3E96-48C8-88CF-6BEA25C2C7DE}" type="pres">
      <dgm:prSet presAssocID="{33B33A60-A94A-4487-8B39-3BF078D409F9}" presName="root2" presStyleCnt="0"/>
      <dgm:spPr/>
      <dgm:t>
        <a:bodyPr/>
        <a:lstStyle/>
        <a:p>
          <a:endParaRPr lang="ko-KR"/>
        </a:p>
      </dgm:t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99054CC5-3058-49EA-A9F2-049373DB26CC}" type="pres">
      <dgm:prSet presAssocID="{33B33A60-A94A-4487-8B39-3BF078D409F9}" presName="level3hierChild" presStyleCnt="0"/>
      <dgm:spPr/>
      <dgm:t>
        <a:bodyPr/>
        <a:lstStyle/>
        <a:p>
          <a:endParaRPr lang="ko-KR"/>
        </a:p>
      </dgm:t>
    </dgm:pt>
    <dgm:pt modelId="{11219BBA-A740-4150-A5F2-7F3C47B059C1}" type="pres">
      <dgm:prSet presAssocID="{2A1885A7-B9B6-478A-85A6-4F599C0B3F4F}" presName="conn2-1" presStyleLbl="parChTrans1D3" presStyleIdx="4" presStyleCnt="5"/>
      <dgm:spPr/>
      <dgm:t>
        <a:bodyPr/>
        <a:lstStyle/>
        <a:p>
          <a:endParaRPr lang="ko-KR"/>
        </a:p>
      </dgm:t>
    </dgm:pt>
    <dgm:pt modelId="{EFFBC70B-4804-44F3-BA2E-479131A53012}" type="pres">
      <dgm:prSet presAssocID="{2A1885A7-B9B6-478A-85A6-4F599C0B3F4F}" presName="connTx" presStyleLbl="parChTrans1D3" presStyleIdx="4" presStyleCnt="5"/>
      <dgm:spPr/>
      <dgm:t>
        <a:bodyPr/>
        <a:lstStyle/>
        <a:p>
          <a:endParaRPr lang="ko-KR"/>
        </a:p>
      </dgm:t>
    </dgm:pt>
    <dgm:pt modelId="{43E3006B-E5C6-427A-BE7C-691730051699}" type="pres">
      <dgm:prSet presAssocID="{9D5E5742-3CBE-44F5-85E8-A786A586B195}" presName="root2" presStyleCnt="0"/>
      <dgm:spPr/>
      <dgm:t>
        <a:bodyPr/>
        <a:lstStyle/>
        <a:p>
          <a:endParaRPr lang="ko-KR"/>
        </a:p>
      </dgm:t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85554CE6-C35F-4266-A82E-AA9B1F3021EA}" type="pres">
      <dgm:prSet presAssocID="{9D5E5742-3CBE-44F5-85E8-A786A586B195}" presName="level3hierChild" presStyleCnt="0"/>
      <dgm:spPr/>
      <dgm:t>
        <a:bodyPr/>
        <a:lstStyle/>
        <a:p>
          <a:endParaRPr lang="ko-KR"/>
        </a:p>
      </dgm:t>
    </dgm:pt>
    <dgm:pt modelId="{C6EF988E-117D-48C4-AC37-ECA3170BB8B8}" type="pres">
      <dgm:prSet presAssocID="{BAA78EC1-EA7F-4E65-BEDA-A462E4E4EC4E}" presName="conn2-1" presStyleLbl="parChTrans1D4" presStyleIdx="2" presStyleCnt="3"/>
      <dgm:spPr/>
      <dgm:t>
        <a:bodyPr/>
        <a:lstStyle/>
        <a:p>
          <a:endParaRPr lang="ko-KR"/>
        </a:p>
      </dgm:t>
    </dgm:pt>
    <dgm:pt modelId="{B3EAC6C0-8C6A-42F4-8DE0-24DF85FF65E1}" type="pres">
      <dgm:prSet presAssocID="{BAA78EC1-EA7F-4E65-BEDA-A462E4E4EC4E}" presName="connTx" presStyleLbl="parChTrans1D4" presStyleIdx="2" presStyleCnt="3"/>
      <dgm:spPr/>
      <dgm:t>
        <a:bodyPr/>
        <a:lstStyle/>
        <a:p>
          <a:endParaRPr lang="ko-KR"/>
        </a:p>
      </dgm:t>
    </dgm:pt>
    <dgm:pt modelId="{6E090B5A-FDE4-4B04-B8B1-255350633ECA}" type="pres">
      <dgm:prSet presAssocID="{CB9A888F-5DBC-4177-883F-1C3C039576A2}" presName="root2" presStyleCnt="0"/>
      <dgm:spPr/>
      <dgm:t>
        <a:bodyPr/>
        <a:lstStyle/>
        <a:p>
          <a:endParaRPr lang="ko-KR"/>
        </a:p>
      </dgm:t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ko-KR"/>
        </a:p>
      </dgm:t>
    </dgm:pt>
    <dgm:pt modelId="{0745E778-1747-4E11-9C70-4665FE8A891D}" type="pres">
      <dgm:prSet presAssocID="{CB9A888F-5DBC-4177-883F-1C3C039576A2}" presName="level3hierChild" presStyleCnt="0"/>
      <dgm:spPr/>
      <dgm:t>
        <a:bodyPr/>
        <a:lstStyle/>
        <a:p>
          <a:endParaRPr lang="ko-KR"/>
        </a:p>
      </dgm:t>
    </dgm:pt>
  </dgm:ptLst>
  <dgm:cxnLst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주현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부사장</a:t>
          </a:r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주영순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의장</a:t>
          </a:r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김병재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총무</a:t>
          </a:r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최승훈</a:t>
          </a:r>
          <a: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회계 담당자</a:t>
          </a:r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500" kern="120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이름</a:t>
          </a:r>
          <a: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/>
          </a:r>
          <a:br>
            <a:rPr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</a:br>
          <a:r>
            <a:rPr lang="ko-KR" sz="1700" kern="1200" dirty="0">
              <a:latin typeface="맑은 고딕" panose="020B0503020000020004" pitchFamily="50" charset="-127"/>
              <a:ea typeface="맑은 고딕" panose="020B0503020000020004" pitchFamily="50" charset="-127"/>
            </a:rPr>
            <a:t>직함</a:t>
          </a:r>
        </a:p>
      </dsp:txBody>
      <dsp:txXfrm>
        <a:off x="8031751" y="3650136"/>
        <a:ext cx="1530243" cy="742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E0F0A6FB-44D7-4852-AE92-92B33D494417}" type="datetimeFigureOut">
              <a:rPr lang="en-US" altLang="ko-KR"/>
              <a:t>7/30/2013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6F7A7A23-0249-498D-95B3-93F16DE736CF}" type="slidenum">
              <a:rPr lang="en-US" altLang="ko-KR"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0F3F662A-7DEF-46D3-A63B-3DEDA708C724}" type="datetimeFigureOut">
              <a:t>2013-07-30</a:t>
            </a:fld>
            <a:endParaRPr 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D7EAE350-FCB4-48CA-9F3A-68918BFFC91B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AE350-FCB4-48CA-9F3A-68918BFFC91B}" type="slidenum">
              <a:rPr lang="en-US" altLang="ko-KR"/>
              <a:t>1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1">
              <a:defRPr lang="ko-KR" sz="6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1">
              <a:buNone/>
              <a:defRPr lang="ko-KR" sz="240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 latinLnBrk="1">
              <a:buNone/>
              <a:defRPr lang="ko-KR" sz="2800"/>
            </a:lvl2pPr>
            <a:lvl3pPr marL="914400" indent="0" algn="ctr" latinLnBrk="1">
              <a:buNone/>
              <a:defRPr lang="ko-KR" sz="2400"/>
            </a:lvl3pPr>
            <a:lvl4pPr marL="1371600" indent="0" algn="ctr" latinLnBrk="1">
              <a:buNone/>
              <a:defRPr lang="ko-KR" sz="2000"/>
            </a:lvl4pPr>
            <a:lvl5pPr marL="1828800" indent="0" algn="ctr" latinLnBrk="1">
              <a:buNone/>
              <a:defRPr lang="ko-KR" sz="2000"/>
            </a:lvl5pPr>
            <a:lvl6pPr marL="2286000" indent="0" algn="ctr" latinLnBrk="1">
              <a:buNone/>
              <a:defRPr lang="ko-KR" sz="2000"/>
            </a:lvl6pPr>
            <a:lvl7pPr marL="2743200" indent="0" algn="ctr" latinLnBrk="1">
              <a:buNone/>
              <a:defRPr lang="ko-KR" sz="2000"/>
            </a:lvl7pPr>
            <a:lvl8pPr marL="3200400" indent="0" algn="ctr" latinLnBrk="1">
              <a:buNone/>
              <a:defRPr lang="ko-KR" sz="2000"/>
            </a:lvl8pPr>
            <a:lvl9pPr marL="3657600" indent="0" algn="ctr" latinLnBrk="1">
              <a:buNone/>
              <a:defRPr lang="ko-KR" sz="2000"/>
            </a:lvl9pPr>
          </a:lstStyle>
          <a:p>
            <a:r>
              <a:rPr lang="ko-KR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en-US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2013-07-30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en-US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1">
              <a:defRPr lang="ko-KR" sz="60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1">
              <a:buNone/>
              <a:defRPr lang="ko-KR" sz="240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latinLnBrk="1">
              <a:buNone/>
              <a:defRPr lang="ko-K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1">
              <a:buNone/>
              <a:defRPr lang="ko-K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1">
              <a:buNone/>
              <a:defRPr lang="ko-K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en-US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800"/>
            </a:lvl6pPr>
            <a:lvl7pPr latinLnBrk="1">
              <a:defRPr lang="ko-KR" sz="1800"/>
            </a:lvl7pPr>
            <a:lvl8pPr latinLnBrk="1">
              <a:defRPr lang="ko-KR" sz="1800"/>
            </a:lvl8pPr>
            <a:lvl9pPr latinLnBrk="1">
              <a:defRPr lang="ko-KR" sz="18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800"/>
            </a:lvl6pPr>
            <a:lvl7pPr latinLnBrk="1">
              <a:defRPr lang="ko-KR" sz="1800"/>
            </a:lvl7pPr>
            <a:lvl8pPr latinLnBrk="1">
              <a:defRPr lang="ko-KR" sz="1800"/>
            </a:lvl8pPr>
            <a:lvl9pPr latinLnBrk="1">
              <a:defRPr lang="ko-KR" sz="18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2013-07-30</a:t>
            </a:fld>
            <a:endParaRPr 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1">
              <a:buNone/>
              <a:defRPr lang="ko-KR" sz="2400" b="1"/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1">
              <a:buNone/>
              <a:defRPr lang="ko-KR" sz="2400" b="1"/>
            </a:lvl1pPr>
            <a:lvl2pPr marL="457200" indent="0" latinLnBrk="1">
              <a:buNone/>
              <a:defRPr lang="ko-KR" sz="2000" b="1"/>
            </a:lvl2pPr>
            <a:lvl3pPr marL="914400" indent="0" latinLnBrk="1">
              <a:buNone/>
              <a:defRPr lang="ko-KR" sz="1800" b="1"/>
            </a:lvl3pPr>
            <a:lvl4pPr marL="1371600" indent="0" latinLnBrk="1">
              <a:buNone/>
              <a:defRPr lang="ko-KR" sz="1600" b="1"/>
            </a:lvl4pPr>
            <a:lvl5pPr marL="1828800" indent="0" latinLnBrk="1">
              <a:buNone/>
              <a:defRPr lang="ko-KR" sz="1600" b="1"/>
            </a:lvl5pPr>
            <a:lvl6pPr marL="2286000" indent="0" latinLnBrk="1">
              <a:buNone/>
              <a:defRPr lang="ko-KR" sz="1600" b="1"/>
            </a:lvl6pPr>
            <a:lvl7pPr marL="2743200" indent="0" latinLnBrk="1">
              <a:buNone/>
              <a:defRPr lang="ko-KR" sz="1600" b="1"/>
            </a:lvl7pPr>
            <a:lvl8pPr marL="3200400" indent="0" latinLnBrk="1">
              <a:buNone/>
              <a:defRPr lang="ko-KR" sz="1600" b="1"/>
            </a:lvl8pPr>
            <a:lvl9pPr marL="3657600" indent="0" latinLnBrk="1">
              <a:buNone/>
              <a:defRPr lang="ko-KR" sz="1600" b="1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1">
              <a:defRPr lang="ko-KR" sz="2400"/>
            </a:lvl1pPr>
            <a:lvl2pPr latinLnBrk="1">
              <a:defRPr lang="ko-KR" sz="2000"/>
            </a:lvl2pPr>
            <a:lvl3pPr latinLnBrk="1">
              <a:defRPr lang="ko-KR" sz="1800"/>
            </a:lvl3pPr>
            <a:lvl4pPr latinLnBrk="1">
              <a:defRPr lang="ko-KR" sz="1600"/>
            </a:lvl4pPr>
            <a:lvl5pPr latinLnBrk="1">
              <a:defRPr lang="ko-KR" sz="1600"/>
            </a:lvl5pPr>
            <a:lvl6pPr latinLnBrk="1">
              <a:defRPr lang="ko-KR" sz="1600"/>
            </a:lvl6pPr>
            <a:lvl7pPr latinLnBrk="1">
              <a:defRPr lang="ko-KR" sz="1600"/>
            </a:lvl7pPr>
            <a:lvl8pPr latinLnBrk="1">
              <a:defRPr lang="ko-KR" sz="1600"/>
            </a:lvl8pPr>
            <a:lvl9pPr latinLnBrk="1">
              <a:defRPr lang="ko-KR" sz="16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2013-07-30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dirty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2013-07-30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1">
              <a:defRPr lang="ko-KR" sz="3200" b="0"/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 latinLnBrk="1">
              <a:defRPr lang="ko-KR" sz="3200"/>
            </a:lvl1pPr>
            <a:lvl2pPr latinLnBrk="1">
              <a:defRPr lang="ko-KR" sz="2800"/>
            </a:lvl2pPr>
            <a:lvl3pPr latinLnBrk="1">
              <a:defRPr lang="ko-KR" sz="2400"/>
            </a:lvl3pPr>
            <a:lvl4pPr latinLnBrk="1">
              <a:defRPr lang="ko-KR" sz="2000"/>
            </a:lvl4pPr>
            <a:lvl5pPr latinLnBrk="1">
              <a:defRPr lang="ko-KR" sz="2000"/>
            </a:lvl5pPr>
            <a:lvl6pPr latinLnBrk="1">
              <a:defRPr lang="ko-KR" sz="2000"/>
            </a:lvl6pPr>
            <a:lvl7pPr latinLnBrk="1">
              <a:defRPr lang="ko-KR" sz="2000"/>
            </a:lvl7pPr>
            <a:lvl8pPr latinLnBrk="1">
              <a:defRPr lang="ko-KR" sz="2000"/>
            </a:lvl8pPr>
            <a:lvl9pPr latinLnBrk="1">
              <a:defRPr lang="ko-KR" sz="20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1">
              <a:lnSpc>
                <a:spcPct val="100000"/>
              </a:lnSpc>
              <a:buNone/>
              <a:defRPr lang="ko-KR" sz="14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2013-07-30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1">
              <a:defRPr lang="ko-KR" sz="3200" b="0"/>
            </a:lvl1pPr>
          </a:lstStyle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 latinLnBrk="1">
              <a:buNone/>
              <a:defRPr lang="ko-KR" sz="3200"/>
            </a:lvl1pPr>
            <a:lvl2pPr marL="457200" indent="0" latinLnBrk="1">
              <a:buNone/>
              <a:defRPr lang="ko-KR" sz="2800"/>
            </a:lvl2pPr>
            <a:lvl3pPr marL="914400" indent="0" latinLnBrk="1">
              <a:buNone/>
              <a:defRPr lang="ko-KR" sz="2400"/>
            </a:lvl3pPr>
            <a:lvl4pPr marL="1371600" indent="0" latinLnBrk="1">
              <a:buNone/>
              <a:defRPr lang="ko-KR" sz="2000"/>
            </a:lvl4pPr>
            <a:lvl5pPr marL="1828800" indent="0" latinLnBrk="1">
              <a:buNone/>
              <a:defRPr lang="ko-KR" sz="2000"/>
            </a:lvl5pPr>
            <a:lvl6pPr marL="2286000" indent="0" latinLnBrk="1">
              <a:buNone/>
              <a:defRPr lang="ko-KR" sz="2000"/>
            </a:lvl6pPr>
            <a:lvl7pPr marL="2743200" indent="0" latinLnBrk="1">
              <a:buNone/>
              <a:defRPr lang="ko-KR" sz="2000"/>
            </a:lvl7pPr>
            <a:lvl8pPr marL="3200400" indent="0" latinLnBrk="1">
              <a:buNone/>
              <a:defRPr lang="ko-KR" sz="2000"/>
            </a:lvl8pPr>
            <a:lvl9pPr marL="3657600" indent="0" latinLnBrk="1">
              <a:buNone/>
              <a:defRPr lang="ko-KR" sz="2000"/>
            </a:lvl9pPr>
          </a:lstStyle>
          <a:p>
            <a:r>
              <a:rPr lang="ko-KR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1">
              <a:lnSpc>
                <a:spcPct val="100000"/>
              </a:lnSpc>
              <a:buNone/>
              <a:defRPr lang="ko-KR" sz="1400"/>
            </a:lvl1pPr>
            <a:lvl2pPr marL="457200" indent="0" latinLnBrk="1">
              <a:buNone/>
              <a:defRPr lang="ko-KR" sz="1200"/>
            </a:lvl2pPr>
            <a:lvl3pPr marL="914400" indent="0" latinLnBrk="1">
              <a:buNone/>
              <a:defRPr lang="ko-KR" sz="1000"/>
            </a:lvl3pPr>
            <a:lvl4pPr marL="1371600" indent="0" latinLnBrk="1">
              <a:buNone/>
              <a:defRPr lang="ko-KR" sz="900"/>
            </a:lvl4pPr>
            <a:lvl5pPr marL="1828800" indent="0" latinLnBrk="1">
              <a:buNone/>
              <a:defRPr lang="ko-KR" sz="900"/>
            </a:lvl5pPr>
            <a:lvl6pPr marL="2286000" indent="0" latinLnBrk="1">
              <a:buNone/>
              <a:defRPr lang="ko-KR" sz="900"/>
            </a:lvl6pPr>
            <a:lvl7pPr marL="2743200" indent="0" latinLnBrk="1">
              <a:buNone/>
              <a:defRPr lang="ko-KR" sz="900"/>
            </a:lvl7pPr>
            <a:lvl8pPr marL="3200400" indent="0" latinLnBrk="1">
              <a:buNone/>
              <a:defRPr lang="ko-KR" sz="900"/>
            </a:lvl8pPr>
            <a:lvl9pPr marL="3657600" indent="0" latinLnBrk="1">
              <a:buNone/>
              <a:defRPr lang="ko-KR" sz="900"/>
            </a:lvl9pPr>
          </a:lstStyle>
          <a:p>
            <a:pPr lvl="0" latinLnBrk="1"/>
            <a:r>
              <a:rPr lang="ko-KR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2013-07-30</a:t>
            </a:fld>
            <a:endParaRPr 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텍스트 스타일을 편집합니다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 dirty="0"/>
              <a:t>마스터 텍스트 스타일을 편집합니다</a:t>
            </a:r>
          </a:p>
          <a:p>
            <a:pPr lvl="1" latinLnBrk="1"/>
            <a:r>
              <a:rPr lang="ko-KR" dirty="0"/>
              <a:t>둘째 수준</a:t>
            </a:r>
          </a:p>
          <a:p>
            <a:pPr lvl="2" latinLnBrk="1"/>
            <a:r>
              <a:rPr lang="ko-KR" dirty="0"/>
              <a:t>셋째 수준</a:t>
            </a:r>
          </a:p>
          <a:p>
            <a:pPr lvl="3" latinLnBrk="1"/>
            <a:r>
              <a:rPr lang="ko-KR" dirty="0"/>
              <a:t>넷째 수준</a:t>
            </a:r>
          </a:p>
          <a:p>
            <a:pPr lvl="4" latinLnBrk="1"/>
            <a:r>
              <a:rPr lang="ko-KR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11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en-US" altLang="ko-KR" dirty="0" smtClean="0"/>
              <a:t>2013-07-30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110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11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FAB73BC-B049-4115-A692-8D63A059BFB8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ko-KR" sz="4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lang="ko-KR"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ko-KR"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ko-KR"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ko-KR"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lang="ko-K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lang="ko-K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가로 계층 </a:t>
            </a:r>
            <a:r>
              <a:rPr lang="ko-KR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구조형</a:t>
            </a:r>
            <a:r>
              <a:rPr 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SmartArt</a:t>
            </a:r>
          </a:p>
        </p:txBody>
      </p:sp>
      <p:graphicFrame>
        <p:nvGraphicFramePr>
          <p:cNvPr id="5" name="다이어그램 4" descr="가로 계층 구조형" title="SmartArt"/>
          <p:cNvGraphicFramePr/>
          <p:nvPr>
            <p:extLst>
              <p:ext uri="{D42A27DB-BD31-4B8C-83A1-F6EECF244321}">
                <p14:modId xmlns:p14="http://schemas.microsoft.com/office/powerpoint/2010/main" val="2311858613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조직도 01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이 값은 저장 또는 수정 횟수를 나타냅니다. 수정할 때마다 응용 프로그램에서 이 값을 업데이트합니다.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문서_라이브러리_양식</Display>
  <Edit>문서_라이브러리_양식</Edit>
  <New>문서_라이브러리_양식</New>
</FormTemplates>
</file>

<file path=customXml/itemProps1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CD667D-F7FE-4A26-96EC-790FBAE48F7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</Words>
  <Application>Microsoft Office PowerPoint</Application>
  <PresentationFormat>와이드스크린</PresentationFormat>
  <Paragraphs>13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HY중고딕</vt:lpstr>
      <vt:lpstr>맑은 고딕</vt:lpstr>
      <vt:lpstr>Arial</vt:lpstr>
      <vt:lpstr>Calibri</vt:lpstr>
      <vt:lpstr>조직도 01 16x9</vt:lpstr>
      <vt:lpstr>가로 계층 구조형 SmartArt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가로 계층 구조형 SmartArt</dc:title>
  <dc:creator/>
  <cp:keywords/>
  <cp:lastModifiedBy/>
  <cp:revision>2</cp:revision>
  <dcterms:modified xsi:type="dcterms:W3CDTF">2013-07-30T08:26:10Z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