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93" d="100"/>
          <a:sy n="93" d="100"/>
        </p:scale>
        <p:origin x="75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362B153D-FC77-485A-ADC2-5A1EE8D5BC79}" type="datetimeFigureOut">
              <a:rPr lang="en-US" altLang="ko-KR" smtClean="0"/>
              <a:t>2013-07-29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1081D9BC-9FEC-4C4D-8539-A666C239FC3A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0C18CC07-E68B-4EF0-819A-90CFB034D5DF}" type="datetimeFigureOut">
              <a:t>2013-07-29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623B333F-CBE9-456F-975B-18C870A753A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en-US" alt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증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상자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1"/>
            <a:r>
              <a:rPr 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수상자</a:t>
            </a:r>
          </a:p>
        </p:txBody>
      </p:sp>
      <p:sp>
        <p:nvSpPr>
          <p:cNvPr id="8" name="텍스트 상자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1"/>
            <a:r>
              <a:rPr 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위 사람의</a:t>
            </a:r>
          </a:p>
        </p:txBody>
      </p:sp>
      <p:sp>
        <p:nvSpPr>
          <p:cNvPr id="9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18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1800"/>
            </a:lvl2pPr>
            <a:lvl3pPr marL="0" indent="0" latinLnBrk="1">
              <a:spcBef>
                <a:spcPts val="0"/>
              </a:spcBef>
              <a:buNone/>
              <a:defRPr lang="ko-KR" sz="1800"/>
            </a:lvl3pPr>
            <a:lvl4pPr marL="0" indent="0" latinLnBrk="1">
              <a:spcBef>
                <a:spcPts val="0"/>
              </a:spcBef>
              <a:buNone/>
              <a:defRPr lang="ko-KR" sz="1800"/>
            </a:lvl4pPr>
            <a:lvl5pPr marL="0" indent="0" latinLnBrk="1">
              <a:spcBef>
                <a:spcPts val="0"/>
              </a:spcBef>
              <a:buNone/>
              <a:defRPr lang="ko-KR" sz="1800"/>
            </a:lvl5pPr>
            <a:lvl6pPr marL="0" indent="0" latinLnBrk="1">
              <a:spcBef>
                <a:spcPts val="0"/>
              </a:spcBef>
              <a:buNone/>
              <a:defRPr lang="ko-KR"/>
            </a:lvl6pPr>
            <a:lvl7pPr marL="0" indent="0" latinLnBrk="1">
              <a:spcBef>
                <a:spcPts val="0"/>
              </a:spcBef>
              <a:buNone/>
              <a:defRPr lang="ko-KR"/>
            </a:lvl7pPr>
            <a:lvl8pPr marL="0" indent="0" latinLnBrk="1">
              <a:spcBef>
                <a:spcPts val="0"/>
              </a:spcBef>
              <a:buNone/>
              <a:defRPr lang="ko-KR"/>
            </a:lvl8pPr>
            <a:lvl9pPr marL="0" indent="0" latinLnBrk="1">
              <a:spcBef>
                <a:spcPts val="0"/>
              </a:spcBef>
              <a:buNone/>
              <a:defRPr lang="ko-KR"/>
            </a:lvl9pPr>
          </a:lstStyle>
          <a:p>
            <a:pPr lvl="0" latinLnBrk="1"/>
            <a:r>
              <a:rPr lang="ko-KR" dirty="0"/>
              <a:t>공헌, 열정, 노력을 인정하여 이 상을 수여합니다.</a:t>
            </a:r>
          </a:p>
        </p:txBody>
      </p:sp>
      <p:sp>
        <p:nvSpPr>
          <p:cNvPr id="10" name="텍스트 개체 틀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8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atinLnBrk="1"/>
            <a:r>
              <a:rPr lang="ko-KR" sz="1400" cap="none">
                <a:latin typeface="맑은 고딕" panose="020B0503020000020004" pitchFamily="50" charset="-127"/>
                <a:ea typeface="맑은 고딕" panose="020B0503020000020004" pitchFamily="50" charset="-127"/>
              </a:rPr>
              <a:t>서명</a:t>
            </a:r>
          </a:p>
        </p:txBody>
      </p:sp>
      <p:sp>
        <p:nvSpPr>
          <p:cNvPr id="11" name="텍스트 개체 틀 11"/>
          <p:cNvSpPr txBox="1">
            <a:spLocks/>
          </p:cNvSpPr>
          <p:nvPr userDrawn="1"/>
        </p:nvSpPr>
        <p:spPr>
          <a:xfrm>
            <a:off x="5747657" y="5257800"/>
            <a:ext cx="576943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8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atinLnBrk="1"/>
            <a:r>
              <a:rPr lang="ko-KR" sz="1400" cap="none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날짜</a:t>
            </a:r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텍스트 개체 틀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1800"/>
            </a:lvl2pPr>
            <a:lvl3pPr marL="0" indent="0" latinLnBrk="1">
              <a:spcBef>
                <a:spcPts val="0"/>
              </a:spcBef>
              <a:buNone/>
              <a:defRPr lang="ko-KR" sz="1800"/>
            </a:lvl3pPr>
            <a:lvl4pPr marL="0" indent="0" latinLnBrk="1">
              <a:spcBef>
                <a:spcPts val="0"/>
              </a:spcBef>
              <a:buNone/>
              <a:defRPr lang="ko-KR" sz="1800"/>
            </a:lvl4pPr>
            <a:lvl5pPr marL="0" indent="0" latinLnBrk="1">
              <a:spcBef>
                <a:spcPts val="0"/>
              </a:spcBef>
              <a:buNone/>
              <a:defRPr lang="ko-KR" sz="1800"/>
            </a:lvl5pPr>
            <a:lvl6pPr marL="0" indent="0" latinLnBrk="1">
              <a:spcBef>
                <a:spcPts val="0"/>
              </a:spcBef>
              <a:buNone/>
              <a:defRPr lang="ko-KR"/>
            </a:lvl6pPr>
            <a:lvl7pPr marL="0" indent="0" latinLnBrk="1">
              <a:spcBef>
                <a:spcPts val="0"/>
              </a:spcBef>
              <a:buNone/>
              <a:defRPr lang="ko-KR"/>
            </a:lvl7pPr>
            <a:lvl8pPr marL="0" indent="0" latinLnBrk="1">
              <a:spcBef>
                <a:spcPts val="0"/>
              </a:spcBef>
              <a:buNone/>
              <a:defRPr lang="ko-KR"/>
            </a:lvl8pPr>
            <a:lvl9pPr marL="0" indent="0" latinLnBrk="1">
              <a:spcBef>
                <a:spcPts val="0"/>
              </a:spcBef>
              <a:buNone/>
              <a:defRPr lang="ko-KR"/>
            </a:lvl9pPr>
          </a:lstStyle>
          <a:p>
            <a:pPr lvl="0" latinLnBrk="1"/>
            <a:r>
              <a:rPr lang="ko-KR"/>
              <a:t>날짜 추가</a:t>
            </a:r>
          </a:p>
        </p:txBody>
      </p:sp>
      <p:sp>
        <p:nvSpPr>
          <p:cNvPr id="16" name="텍스트 개체 틀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1">
              <a:spcBef>
                <a:spcPts val="0"/>
              </a:spcBef>
              <a:buNone/>
              <a:defRPr lang="ko-KR" sz="6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1800"/>
            </a:lvl2pPr>
            <a:lvl3pPr marL="0" indent="0" latinLnBrk="1">
              <a:spcBef>
                <a:spcPts val="0"/>
              </a:spcBef>
              <a:buNone/>
              <a:defRPr lang="ko-KR" sz="1800"/>
            </a:lvl3pPr>
            <a:lvl4pPr marL="0" indent="0" latinLnBrk="1">
              <a:spcBef>
                <a:spcPts val="0"/>
              </a:spcBef>
              <a:buNone/>
              <a:defRPr lang="ko-KR" sz="1800"/>
            </a:lvl4pPr>
            <a:lvl5pPr marL="0" indent="0" latinLnBrk="1">
              <a:spcBef>
                <a:spcPts val="0"/>
              </a:spcBef>
              <a:buNone/>
              <a:defRPr lang="ko-KR" sz="1800"/>
            </a:lvl5pPr>
            <a:lvl6pPr marL="0" indent="0" latinLnBrk="1">
              <a:spcBef>
                <a:spcPts val="0"/>
              </a:spcBef>
              <a:buNone/>
              <a:defRPr lang="ko-KR"/>
            </a:lvl6pPr>
            <a:lvl7pPr marL="0" indent="0" latinLnBrk="1">
              <a:spcBef>
                <a:spcPts val="0"/>
              </a:spcBef>
              <a:buNone/>
              <a:defRPr lang="ko-KR"/>
            </a:lvl7pPr>
            <a:lvl8pPr marL="0" indent="0" latinLnBrk="1">
              <a:spcBef>
                <a:spcPts val="0"/>
              </a:spcBef>
              <a:buNone/>
              <a:defRPr lang="ko-KR"/>
            </a:lvl8pPr>
            <a:lvl9pPr marL="0" indent="0" latinLnBrk="1">
              <a:spcBef>
                <a:spcPts val="0"/>
              </a:spcBef>
              <a:buNone/>
              <a:defRPr lang="ko-KR"/>
            </a:lvl9pPr>
          </a:lstStyle>
          <a:p>
            <a:pPr lvl="0" latinLnBrk="1"/>
            <a:r>
              <a:rPr lang="ko-KR" dirty="0"/>
              <a:t>수상자 이름</a:t>
            </a:r>
          </a:p>
        </p:txBody>
      </p:sp>
      <p:sp>
        <p:nvSpPr>
          <p:cNvPr id="17" name="텍스트 상자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1"/>
            <a:r>
              <a:rPr lang="ko-KR" sz="4800">
                <a:latin typeface="맑은 고딕" panose="020B0503020000020004" pitchFamily="50" charset="-127"/>
                <a:ea typeface="맑은 고딕" panose="020B0503020000020004" pitchFamily="50" charset="-127"/>
              </a:rPr>
              <a:t>이 달의 우수 사원</a:t>
            </a:r>
          </a:p>
        </p:txBody>
      </p:sp>
      <p:grpSp>
        <p:nvGrpSpPr>
          <p:cNvPr id="89" name="그룹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자유형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1" name="자유형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92" name="직사각형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6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Frame 108"/>
          <p:cNvSpPr/>
          <p:nvPr userDrawn="1"/>
        </p:nvSpPr>
        <p:spPr>
          <a:xfrm>
            <a:off x="315073" y="238874"/>
            <a:ext cx="8521200" cy="6390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9" name="Group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dirty="0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8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 smtClean="0"/>
              <a:t>2013-07-29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8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8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151D063-4D9E-4407-B53D-6CB4C75EDD7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lang="ko-KR" sz="4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>
          <a:xfrm>
            <a:off x="1088136" y="4502090"/>
            <a:ext cx="6967728" cy="711652"/>
          </a:xfrm>
        </p:spPr>
        <p:txBody>
          <a:bodyPr/>
          <a:lstStyle/>
          <a:p>
            <a:r>
              <a:rPr 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공헌, 열정, 노력을 인정하여 이 상을 수여합니다.</a:t>
            </a: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4"/>
          </p:nvPr>
        </p:nvSpPr>
        <p:spPr>
          <a:xfrm>
            <a:off x="6186755" y="5193220"/>
            <a:ext cx="1642153" cy="374420"/>
          </a:xfrm>
        </p:spPr>
        <p:txBody>
          <a:bodyPr/>
          <a:lstStyle/>
          <a:p>
            <a:r>
              <a:rPr 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2012년 9월 23일</a:t>
            </a: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구영주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이 달의 우수 사원 증서이 달의 우수 사원 증서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Props1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화면 슬라이드 쇼(4:3)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Gabriola</vt:lpstr>
      <vt:lpstr>이 달의 우수 사원 증서이 달의 우수 사원 증서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2</cp:revision>
  <dcterms:created xsi:type="dcterms:W3CDTF">2012-09-23T16:08:27Z</dcterms:created>
  <dcterms:modified xsi:type="dcterms:W3CDTF">2013-07-29T07:53:13Z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