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89442" autoAdjust="0"/>
  </p:normalViewPr>
  <p:slideViewPr>
    <p:cSldViewPr snapToGrid="0">
      <p:cViewPr varScale="1">
        <p:scale>
          <a:sx n="83" d="100"/>
          <a:sy n="83" d="100"/>
        </p:scale>
        <p:origin x="-2676" y="-66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2DCD5EBD-C616-4121-9DAE-B88DB20D57A7}" type="datetimeFigureOut">
              <a:rPr lang="en-US" altLang="ko-KR" smtClean="0"/>
              <a:t>7/15/2013</a:t>
            </a:fld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89ED90CB-459C-4B12-B364-B0CA1993A97E}" type="slidenum">
              <a:rPr lang="ko-KR" smtClean="0"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F251D991-21AC-415A-AB20-722F3BCDD040}" type="datetimeFigureOut">
              <a:t>2013-07-09</a:t>
            </a:fld>
            <a:endParaRPr 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4E5863F8-513E-44B9-9F9C-A7685A64A6AB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 smtClean="0"/>
              <a:t>다른 인사말을 쓰고 싶으신가요? </a:t>
            </a:r>
            <a:r>
              <a:rPr lang="ko-KR" smtClean="0"/>
              <a:t>새로운 인사말을 추가하려면 텍스트를 선택하고 </a:t>
            </a:r>
            <a:r>
              <a:rPr lang="ko-KR" baseline="0" smtClean="0"/>
              <a:t>메시지를 입력하면 됩니다.</a:t>
            </a:r>
            <a:endParaRPr 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ko-KR" smtClean="0"/>
              <a:t>1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페이지 외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자유형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/>
          </a:p>
        </p:txBody>
      </p:sp>
      <p:sp>
        <p:nvSpPr>
          <p:cNvPr id="2" name="제목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1">
              <a:lnSpc>
                <a:spcPct val="70000"/>
              </a:lnSpc>
              <a:defRPr lang="ko-KR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ko-KR"/>
              <a:t>제목 편집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/>
              <a:t>마스터 텍스트 스타일을 편집합니다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1">
              <a:defRPr lang="ko-KR" sz="102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398F2B3-95BC-4899-A52E-8F72A6630DCF}" type="datetimeFigureOut">
              <a:rPr lang="en-US" altLang="ko-KR" smtClean="0"/>
              <a:pPr/>
              <a:t>7/15/2013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1">
              <a:defRPr lang="ko-KR" sz="102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2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C82D12-5F29-4581-8EFF-8BE3A8E3C84C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1" hangingPunct="1">
        <a:lnSpc>
          <a:spcPct val="90000"/>
        </a:lnSpc>
        <a:spcBef>
          <a:spcPct val="0"/>
        </a:spcBef>
        <a:buNone/>
        <a:defRPr lang="ko-KR" sz="374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194310" indent="-194310" algn="l" defTabSz="777240" rtl="0" eaLnBrk="1" latinLnBrk="1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ko-KR" sz="238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82930" indent="-194310" algn="l" defTabSz="777240" rtl="0" eaLnBrk="1" latinLnBrk="1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ko-KR" sz="204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71550" indent="-194310" algn="l" defTabSz="777240" rtl="0" eaLnBrk="1" latinLnBrk="1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ko-KR" sz="17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60170" indent="-194310" algn="l" defTabSz="777240" rtl="0" eaLnBrk="1" latinLnBrk="1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ko-KR" sz="153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48790" indent="-194310" algn="l" defTabSz="777240" rtl="0" eaLnBrk="1" latinLnBrk="1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ko-KR" sz="153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137410" indent="-194310" algn="l" defTabSz="777240" rtl="0" eaLnBrk="1" latinLnBrk="1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ko-K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1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ko-K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1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ko-K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1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ko-K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77240" rtl="0" eaLnBrk="1" latinLnBrk="1" hangingPunct="1">
        <a:defRPr lang="ko-K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1" hangingPunct="1">
        <a:defRPr lang="ko-K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1" hangingPunct="1">
        <a:defRPr lang="ko-K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1" hangingPunct="1">
        <a:defRPr lang="ko-K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1" hangingPunct="1">
        <a:defRPr lang="ko-K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1" hangingPunct="1">
        <a:defRPr lang="ko-K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1" hangingPunct="1">
        <a:defRPr lang="ko-K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1" hangingPunct="1">
        <a:defRPr lang="ko-K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1" hangingPunct="1">
        <a:defRPr lang="ko-K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14150" y="6467707"/>
            <a:ext cx="4889810" cy="31446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sz="15100" dirty="0" smtClean="0"/>
              <a:t>생일</a:t>
            </a:r>
            <a:r>
              <a:rPr lang="en-US" altLang="ko-KR" sz="15100" smtClean="0"/>
              <a:t/>
            </a:r>
            <a:br>
              <a:rPr lang="en-US" altLang="ko-KR" sz="15100" smtClean="0"/>
            </a:br>
            <a:r>
              <a:rPr lang="ko-KR" sz="6600" smtClean="0"/>
              <a:t>축하합</a:t>
            </a:r>
            <a:r>
              <a:rPr lang="ko-KR" altLang="en-US" sz="6600" smtClean="0"/>
              <a:t>니</a:t>
            </a:r>
            <a:r>
              <a:rPr lang="ko-KR" sz="6600" smtClean="0"/>
              <a:t>다</a:t>
            </a:r>
            <a:r>
              <a:rPr lang="ko-KR" sz="6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스크래치 검정 파랑 생일 축하 카드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이 값은 저장 또는 수정 횟수를 나타냅니다. 수정할 때마다 응용 프로그램에서 이 값을 업데이트합니다.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문서_라이브러리_양식</Display>
  <Edit>문서_라이브러리_양식</Edit>
  <New>문서_라이브러리_양식</New>
</FormTemplates>
</file>

<file path=customXml/itemProps1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</Words>
  <Application>Microsoft Office PowerPoint</Application>
  <PresentationFormat>사용자 지정</PresentationFormat>
  <Paragraphs>3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스크래치 검정 파랑 생일 축하 카드</vt:lpstr>
      <vt:lpstr>생일 축하합니다!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생일 축하합니다!</dc:title>
  <dc:creator/>
  <cp:lastModifiedBy/>
  <cp:revision>2</cp:revision>
  <dcterms:created xsi:type="dcterms:W3CDTF">2013-05-02T14:44:20Z</dcterms:created>
  <dcterms:modified xsi:type="dcterms:W3CDTF">2013-07-15T06:21:06Z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