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748267A2-3668-4D5D-8A6C-EDB5D059C209}" type="datetimeFigureOut">
              <a:rPr lang="en-US" altLang="ko-KR"/>
              <a:t>2013-08-06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3511ED25-177E-4436-B624-41BFE2A2FDA9}" type="slidenum">
              <a:rPr lang="ko-KR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0EC76B7E-1CA5-4888-95BA-835D9D829C78}" type="datetimeFigureOut">
              <a:t>2013-08-06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28DE00C7-EBF3-4482-A53D-61C96E817E74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배경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도형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0" name="자유형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1" name="자유형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2" name="자유형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3" name="자유형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4" name="자유형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5" name="자유형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6" name="자유형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7" name="자유형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8" name="자유형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9" name="자유형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0" name="자유형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1" name="자유형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2" name="자유형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3" name="자유형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4" name="자유형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5" name="자유형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6" name="자유형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7" name="자유형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8" name="자유형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9" name="자유형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0" name="자유형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1" name="자유형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2" name="자유형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3" name="자유형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4" name="자유형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5" name="타원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6" name="자유형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7" name="자유형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8" name="타원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9" name="타원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0" name="타원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1" name="자유형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36" name="자유형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44" name="자유형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2" name="자유형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3" name="자유형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4" name="자유형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6" name="자유형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7" name="직사각형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8" name="자유형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9" name="자유형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0" name="자유형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1" name="자유형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2" name="자유형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3" name="자유형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4" name="자유형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5" name="자유형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6" name="자유형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7" name="자유형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8" name="자유형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9" name="자유형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0" name="자유형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1" name="자유형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2" name="자유형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3" name="자유형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4" name="자유형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5" name="자유형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6" name="자유형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7" name="자유형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8" name="자유형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9" name="자유형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0" name="자유형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1" name="자유형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2" name="자유형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3" name="자유형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4" name="직사각형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5" name="자유형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6" name="자유형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7" name="자유형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8" name="자유형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9" name="자유형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0" name="자유형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1" name="자유형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31</a:t>
            </a:r>
            <a:endParaRPr lang="ko-KR" sz="1200" spc="-50">
              <a:solidFill>
                <a:srgbClr val="231F20"/>
              </a:solidFill>
              <a:latin typeface="+mj-ea"/>
              <a:ea typeface="+mj-ea"/>
            </a:endParaRP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14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667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191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716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240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31828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765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14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667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191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716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240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31828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765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14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667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191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716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240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31828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765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14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667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191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716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240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31828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765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14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667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191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716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240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31828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765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200269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2C507C"/>
                </a:solidFill>
                <a:latin typeface="+mj-ea"/>
                <a:ea typeface="+mj-ea"/>
              </a:rPr>
              <a:t>1월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 dirty="0">
                <a:solidFill>
                  <a:srgbClr val="FFFFFF"/>
                </a:solidFill>
                <a:latin typeface="+mj-ea"/>
                <a:ea typeface="+mj-ea"/>
              </a:rPr>
              <a:t>2014</a:t>
            </a:r>
          </a:p>
        </p:txBody>
      </p:sp>
      <p:sp>
        <p:nvSpPr>
          <p:cNvPr id="173" name="텍스트 상자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일요일</a:t>
            </a:r>
          </a:p>
        </p:txBody>
      </p:sp>
      <p:sp>
        <p:nvSpPr>
          <p:cNvPr id="174" name="텍스트 상자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월요일</a:t>
            </a:r>
          </a:p>
        </p:txBody>
      </p:sp>
      <p:sp>
        <p:nvSpPr>
          <p:cNvPr id="175" name="텍스트 상자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화요일</a:t>
            </a:r>
          </a:p>
        </p:txBody>
      </p:sp>
      <p:sp>
        <p:nvSpPr>
          <p:cNvPr id="176" name="텍스트 상자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수요일</a:t>
            </a:r>
          </a:p>
        </p:txBody>
      </p:sp>
      <p:sp>
        <p:nvSpPr>
          <p:cNvPr id="177" name="텍스트 상자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목요일</a:t>
            </a:r>
          </a:p>
        </p:txBody>
      </p:sp>
      <p:sp>
        <p:nvSpPr>
          <p:cNvPr id="187" name="텍스트 상자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금요일</a:t>
            </a:r>
          </a:p>
        </p:txBody>
      </p:sp>
      <p:sp>
        <p:nvSpPr>
          <p:cNvPr id="179" name="텍스트 상자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토요일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616943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8000766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직선 연결선 350"/>
          <p:cNvCxnSpPr/>
          <p:nvPr userDrawn="1"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직선 연결선 351"/>
          <p:cNvCxnSpPr/>
          <p:nvPr userDrawn="1"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그룹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2" name="자유형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3" name="자유형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4" name="자유형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6" name="자유형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1" name="자유형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2" name="자유형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3" name="자유형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4" name="자유형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5" name="자유형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6" name="자유형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7" name="자유형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8" name="자유형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9" name="자유형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0" name="자유형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1" name="자유형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2" name="자유형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3" name="자유형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4" name="자유형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5" name="직사각형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6" name="자유형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7" name="자유형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8" name="자유형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9" name="자유형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0" name="자유형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1" name="자유형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2" name="자유형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3" name="자유형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4" name="자유형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5" name="자유형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6" name="자유형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7" name="자유형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8" name="자유형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9" name="자유형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0" name="자유형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1" name="자유형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2" name="자유형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5" name="자유형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6" name="자유형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7" name="자유형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8" name="자유형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9" name="자유형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0" name="자유형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1" name="자유형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2" name="자유형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3" name="자유형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4" name="자유형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5" name="자유형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6" name="자유형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7" name="자유형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8" name="자유형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9" name="자유형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0" name="자유형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1" name="자유형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2" name="자유형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3" name="자유형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4" name="자유형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5" name="자유형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6" name="자유형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7" name="자유형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8" name="자유형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9" name="자유형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0" name="자유형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1" name="자유형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2" name="자유형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3" name="자유형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4" name="자유형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5" name="자유형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6" name="자유형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7" name="자유형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8" name="자유형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9" name="자유형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0" name="자유형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1" name="자유형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2" name="자유형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3" name="자유형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4" name="자유형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5" name="자유형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6" name="자유형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7" name="자유형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8" name="자유형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9" name="자유형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0" name="자유형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1" name="자유형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2" name="자유형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3" name="자유형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4" name="자유형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5" name="자유형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6" name="자유형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7" name="자유형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8" name="자유형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9" name="자유형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0" name="자유형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1" name="자유형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2" name="자유형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3" name="자유형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4" name="자유형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5" name="자유형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6" name="자유형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7" name="자유형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8" name="자유형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9" name="자유형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0" name="자유형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1" name="자유형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251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775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299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824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348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15446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87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251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775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299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824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348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15446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87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251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775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299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824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348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15446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87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251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775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299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824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348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15446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87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251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775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299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824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348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15446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87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633617"/>
                </a:solidFill>
                <a:latin typeface="+mj-ea"/>
                <a:ea typeface="+mj-ea"/>
              </a:rPr>
              <a:t>10월</a:t>
            </a:r>
            <a:endParaRPr lang="ko-KR" sz="4000" cap="none" spc="0" baseline="0" dirty="0">
              <a:solidFill>
                <a:srgbClr val="633617"/>
              </a:solidFill>
              <a:latin typeface="+mj-ea"/>
              <a:ea typeface="+mj-ea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CA7F29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텍스트 상자 187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93" name="텍스트 상자 192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94" name="텍스트 상자 193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4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75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6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7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5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6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7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8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9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0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1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2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3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4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5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6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7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8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9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0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1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2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3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4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5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6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7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8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9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20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21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그룹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grpSp>
          <p:nvGrpSpPr>
            <p:cNvPr id="216" name="그룹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자유형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4" name="자유형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5" name="자유형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6" name="자유형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7" name="자유형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8" name="자유형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9" name="자유형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0" name="자유형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1" name="자유형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2" name="자유형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3" name="자유형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4" name="자유형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5" name="자유형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6" name="자유형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7" name="자유형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8" name="자유형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49" name="자유형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0" name="자유형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1" name="자유형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2" name="자유형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3" name="자유형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4" name="자유형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5" name="자유형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6" name="자유형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7" name="자유형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8" name="자유형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59" name="자유형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0" name="자유형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1" name="자유형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2" name="자유형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3" name="자유형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4" name="자유형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5" name="자유형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6" name="자유형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7" name="자유형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8" name="자유형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69" name="직사각형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0" name="자유형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1" name="자유형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2" name="자유형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3" name="자유형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4" name="자유형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5" name="자유형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6" name="자유형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7" name="자유형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8" name="자유형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79" name="자유형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0" name="자유형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1" name="자유형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2" name="자유형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3" name="자유형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4" name="자유형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5" name="자유형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6" name="자유형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7" name="자유형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8" name="자유형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89" name="자유형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0" name="자유형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1" name="자유형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2" name="자유형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3" name="자유형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4" name="자유형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5" name="자유형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6" name="자유형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7" name="자유형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8" name="자유형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99" name="자유형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0" name="자유형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1" name="자유형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2" name="자유형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3" name="자유형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4" name="자유형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5" name="자유형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6" name="자유형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7" name="자유형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8" name="자유형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09" name="자유형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0" name="자유형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1" name="자유형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2" name="자유형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3" name="자유형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4" name="자유형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5" name="자유형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6" name="자유형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7" name="자유형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8" name="자유형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19" name="자유형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0" name="자유형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1" name="자유형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2" name="자유형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3" name="자유형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4" name="자유형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5" name="자유형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6" name="자유형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7" name="자유형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8" name="자유형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29" name="자유형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0" name="자유형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1" name="자유형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2" name="자유형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3" name="자유형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4" name="자유형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5" name="자유형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6" name="자유형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7" name="자유형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8" name="자유형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39" name="자유형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0" name="자유형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1" name="자유형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2" name="자유형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3" name="자유형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4" name="자유형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5" name="자유형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6" name="자유형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7" name="자유형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8" name="자유형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49" name="자유형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0" name="자유형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1" name="자유형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2" name="자유형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3" name="자유형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4" name="자유형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5" name="자유형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6" name="자유형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7" name="자유형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8" name="자유형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59" name="자유형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0" name="자유형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1" name="자유형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2" name="자유형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3" name="자유형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4" name="자유형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5" name="자유형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6" name="자유형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7" name="자유형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8" name="자유형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69" name="자유형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0" name="자유형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1" name="자유형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2" name="자유형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3" name="자유형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4" name="자유형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5" name="자유형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6" name="자유형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7" name="자유형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8" name="자유형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79" name="자유형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0" name="자유형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1" name="자유형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2" name="자유형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3" name="자유형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4" name="자유형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5" name="자유형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6" name="자유형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7" name="자유형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8" name="자유형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89" name="자유형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0" name="자유형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1" name="자유형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2" name="자유형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3" name="자유형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4" name="자유형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5" name="자유형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6" name="자유형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7" name="자유형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8" name="자유형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999" name="자유형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0" name="자유형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1" name="자유형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2" name="자유형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3" name="자유형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4" name="자유형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5" name="자유형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6" name="자유형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7" name="자유형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8" name="자유형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09" name="자유형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0" name="자유형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1" name="자유형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2" name="자유형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3" name="자유형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4" name="자유형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5" name="자유형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6" name="자유형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7" name="자유형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8" name="자유형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19" name="자유형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0" name="직사각형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1" name="자유형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2" name="자유형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3" name="자유형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4" name="자유형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5" name="자유형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6" name="자유형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7" name="자유형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8" name="자유형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29" name="자유형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30" name="자유형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31" name="자유형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1032" name="자유형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</p:grpSp>
        <p:grpSp>
          <p:nvGrpSpPr>
            <p:cNvPr id="217" name="그룹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자유형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4" name="자유형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5" name="자유형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6" name="자유형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7" name="자유형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8" name="자유형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9" name="자유형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0" name="자유형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1" name="자유형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2" name="자유형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3" name="자유형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4" name="자유형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5" name="자유형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6" name="자유형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7" name="자유형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8" name="자유형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49" name="자유형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0" name="자유형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1" name="자유형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2" name="자유형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3" name="자유형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4" name="자유형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5" name="자유형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6" name="자유형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7" name="자유형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8" name="자유형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59" name="자유형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0" name="자유형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1" name="자유형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2" name="자유형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3" name="자유형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4" name="자유형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5" name="자유형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6" name="자유형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7" name="자유형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8" name="자유형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69" name="자유형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0" name="자유형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1" name="자유형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2" name="자유형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3" name="자유형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4" name="자유형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5" name="자유형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6" name="자유형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7" name="자유형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8" name="자유형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79" name="자유형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0" name="자유형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1" name="자유형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2" name="자유형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3" name="자유형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4" name="자유형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5" name="자유형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6" name="자유형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7" name="자유형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8" name="자유형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89" name="자유형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0" name="자유형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1" name="자유형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2" name="자유형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3" name="자유형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4" name="자유형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5" name="자유형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6" name="자유형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7" name="자유형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8" name="자유형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99" name="자유형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0" name="자유형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1" name="자유형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2" name="자유형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3" name="자유형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4" name="자유형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5" name="자유형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6" name="자유형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7" name="자유형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8" name="자유형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09" name="자유형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0" name="자유형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1" name="자유형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2" name="자유형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3" name="자유형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4" name="자유형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5" name="자유형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6" name="자유형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7" name="자유형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8" name="자유형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19" name="자유형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0" name="자유형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1" name="자유형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2" name="자유형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3" name="자유형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4" name="자유형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5" name="자유형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6" name="자유형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7" name="자유형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8" name="자유형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29" name="자유형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0" name="자유형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1" name="자유형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2" name="자유형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3" name="자유형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4" name="자유형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5" name="자유형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6" name="자유형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7" name="자유형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8" name="자유형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39" name="자유형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0" name="자유형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1" name="자유형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2" name="자유형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3" name="자유형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4" name="자유형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5" name="자유형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6" name="자유형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7" name="자유형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8" name="자유형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49" name="자유형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0" name="자유형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1" name="자유형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2" name="자유형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3" name="자유형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4" name="자유형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5" name="자유형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6" name="자유형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7" name="자유형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8" name="자유형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59" name="자유형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0" name="자유형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1" name="자유형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2" name="자유형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3" name="자유형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4" name="자유형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5" name="자유형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6" name="자유형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7" name="자유형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8" name="자유형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69" name="자유형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0" name="자유형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1" name="자유형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2" name="자유형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3" name="자유형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4" name="자유형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5" name="자유형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6" name="자유형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7" name="자유형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8" name="자유형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79" name="자유형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0" name="자유형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1" name="자유형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2" name="자유형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3" name="자유형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4" name="자유형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5" name="자유형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6" name="자유형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7" name="자유형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8" name="자유형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89" name="자유형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0" name="자유형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1" name="자유형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2" name="자유형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3" name="자유형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4" name="자유형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5" name="자유형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6" name="자유형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7" name="자유형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8" name="자유형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799" name="자유형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0" name="자유형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1" name="자유형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2" name="자유형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3" name="자유형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4" name="자유형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5" name="자유형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6" name="자유형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7" name="자유형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8" name="자유형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09" name="자유형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0" name="자유형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1" name="자유형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2" name="자유형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3" name="자유형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4" name="자유형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5" name="자유형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6" name="자유형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7" name="자유형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8" name="자유형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19" name="자유형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0" name="자유형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1" name="자유형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2" name="자유형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3" name="자유형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4" name="자유형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5" name="자유형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6" name="자유형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7" name="자유형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8" name="자유형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29" name="자유형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0" name="자유형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1" name="자유형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832" name="자유형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</p:grpSp>
        <p:grpSp>
          <p:nvGrpSpPr>
            <p:cNvPr id="218" name="그룹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자유형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34" name="자유형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35" name="자유형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36" name="자유형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37" name="자유형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38" name="자유형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39" name="자유형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0" name="자유형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1" name="자유형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2" name="자유형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3" name="자유형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4" name="자유형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5" name="자유형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6" name="자유형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7" name="자유형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8" name="자유형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49" name="자유형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0" name="자유형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1" name="자유형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2" name="자유형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3" name="자유형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4" name="자유형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5" name="자유형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6" name="자유형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7" name="자유형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8" name="자유형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59" name="자유형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0" name="자유형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1" name="자유형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2" name="자유형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3" name="자유형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4" name="자유형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5" name="자유형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6" name="자유형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7" name="자유형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8" name="자유형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69" name="자유형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0" name="자유형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1" name="자유형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2" name="자유형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3" name="자유형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4" name="자유형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5" name="자유형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6" name="자유형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7" name="자유형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8" name="자유형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79" name="자유형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0" name="자유형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1" name="자유형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2" name="자유형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3" name="자유형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4" name="자유형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5" name="자유형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6" name="직사각형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7" name="자유형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8" name="자유형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89" name="자유형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0" name="자유형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1" name="자유형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2" name="자유형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3" name="자유형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4" name="자유형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5" name="자유형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6" name="자유형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7" name="자유형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8" name="자유형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499" name="자유형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0" name="자유형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1" name="자유형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2" name="타원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3" name="자유형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4" name="자유형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5" name="자유형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6" name="자유형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7" name="자유형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8" name="자유형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09" name="자유형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0" name="자유형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1" name="자유형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2" name="자유형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3" name="자유형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4" name="자유형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5" name="직사각형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6" name="자유형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7" name="자유형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8" name="자유형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19" name="자유형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0" name="자유형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1" name="자유형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2" name="자유형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3" name="자유형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4" name="자유형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5" name="자유형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6" name="자유형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7" name="자유형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8" name="자유형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29" name="자유형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0" name="자유형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1" name="자유형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2" name="자유형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3" name="자유형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4" name="자유형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5" name="자유형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6" name="자유형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7" name="자유형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8" name="자유형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39" name="자유형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0" name="자유형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1" name="자유형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2" name="자유형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3" name="자유형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4" name="자유형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5" name="자유형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6" name="자유형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7" name="자유형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8" name="자유형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49" name="자유형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0" name="자유형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1" name="자유형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2" name="자유형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3" name="자유형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4" name="자유형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5" name="자유형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6" name="자유형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7" name="직사각형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8" name="자유형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59" name="자유형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0" name="자유형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1" name="자유형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2" name="자유형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3" name="자유형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4" name="자유형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5" name="자유형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6" name="자유형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7" name="자유형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8" name="자유형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69" name="자유형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0" name="자유형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1" name="자유형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2" name="자유형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3" name="자유형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4" name="자유형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5" name="자유형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6" name="자유형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7" name="자유형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8" name="자유형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79" name="자유형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0" name="자유형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1" name="자유형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2" name="자유형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3" name="자유형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4" name="자유형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5" name="자유형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6" name="자유형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7" name="자유형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8" name="자유형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89" name="자유형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0" name="자유형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1" name="자유형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2" name="자유형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3" name="자유형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4" name="자유형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5" name="자유형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6" name="자유형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7" name="자유형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8" name="자유형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599" name="자유형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0" name="자유형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1" name="자유형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2" name="자유형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3" name="자유형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4" name="자유형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5" name="자유형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6" name="자유형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7" name="자유형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8" name="자유형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09" name="자유형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0" name="자유형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1" name="자유형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2" name="자유형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3" name="자유형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4" name="자유형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5" name="자유형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6" name="자유형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7" name="자유형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8" name="자유형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19" name="자유형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0" name="자유형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1" name="자유형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2" name="자유형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3" name="자유형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4" name="자유형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5" name="자유형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6" name="자유형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7" name="자유형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8" name="자유형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29" name="자유형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0" name="자유형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1" name="자유형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  <p:sp>
            <p:nvSpPr>
              <p:cNvPr id="632" name="자유형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>
                  <a:latin typeface="+mj-ea"/>
                  <a:ea typeface="+mj-ea"/>
                </a:endParaRPr>
              </a:p>
            </p:txBody>
          </p:sp>
        </p:grpSp>
        <p:sp>
          <p:nvSpPr>
            <p:cNvPr id="219" name="자유형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0" name="자유형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1" name="자유형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7" name="자유형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8" name="자유형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9" name="자유형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0" name="자유형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6" name="자유형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7" name="자유형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8" name="자유형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9" name="자유형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0" name="자유형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1" name="자유형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2" name="자유형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3" name="자유형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4" name="자유형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5" name="자유형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2" name="자유형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3" name="자유형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4" name="자유형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5" name="자유형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6" name="자유형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7" name="자유형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8" name="자유형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9" name="자유형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0" name="자유형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1" name="자유형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2" name="자유형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251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775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299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824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348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30686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87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251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775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299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824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348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30686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87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251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775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299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824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348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30686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87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251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775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299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824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348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30686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87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251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775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299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824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348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30686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87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11월</a:t>
            </a:r>
            <a:endParaRPr lang="ko-KR" sz="4000" cap="none" spc="0" baseline="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C7CC62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텍스트 상자 1032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034" name="텍스트 상자 1033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035" name="텍스트 상자 1034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036" name="텍스트 상자 1035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037" name="텍스트 상자 1036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038" name="텍스트 상자 1037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039" name="텍스트 상자 1038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040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1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042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3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4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5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6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7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8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49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0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1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2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3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4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5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6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7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8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59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0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1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2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3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4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5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6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7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8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69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0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1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2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3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4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5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6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7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8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79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80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81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그룹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35" name="자유형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36" name="자유형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37" name="자유형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38" name="자유형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39" name="자유형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0" name="자유형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1" name="자유형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2" name="타원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3" name="타원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4" name="타원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5" name="타원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6" name="자유형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7" name="자유형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8" name="자유형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49" name="자유형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0" name="자유형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1" name="자유형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2" name="자유형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3" name="자유형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4" name="자유형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5" name="자유형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6" name="자유형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7" name="자유형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8" name="자유형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59" name="자유형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0" name="자유형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1" name="자유형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2" name="자유형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3" name="자유형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4" name="자유형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5" name="자유형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6" name="자유형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7" name="타원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8" name="타원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69" name="타원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0" name="타원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1" name="타원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2" name="타원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3" name="자유형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4" name="자유형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5" name="자유형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6" name="자유형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7" name="자유형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8" name="자유형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79" name="자유형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0" name="직사각형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1" name="자유형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2" name="자유형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3" name="자유형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4" name="자유형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5" name="자유형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6" name="자유형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7" name="자유형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8" name="자유형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89" name="자유형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0" name="타원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1" name="자유형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2" name="자유형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3" name="자유형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4" name="자유형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5" name="자유형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6" name="타원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7" name="타원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8" name="타원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099" name="자유형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0" name="자유형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1" name="타원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2" name="자유형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3" name="자유형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4" name="자유형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5" name="자유형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6" name="자유형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7" name="자유형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8" name="자유형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09" name="자유형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10" name="자유형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11" name="자유형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112" name="자유형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251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775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299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824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348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15446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87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251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775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299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824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348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15446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87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251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775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299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824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348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15446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87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251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775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299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824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348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15446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87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251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775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299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824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348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15446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87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C00000"/>
                </a:solidFill>
                <a:latin typeface="+mj-ea"/>
                <a:ea typeface="+mj-ea"/>
              </a:rPr>
              <a:t>12월</a:t>
            </a:r>
            <a:endParaRPr lang="ko-KR" sz="4000" cap="none" spc="0" baseline="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7ED7F6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텍스트 상자 146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일요일</a:t>
            </a:r>
          </a:p>
        </p:txBody>
      </p:sp>
      <p:sp>
        <p:nvSpPr>
          <p:cNvPr id="148" name="텍스트 상자 147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월요일</a:t>
            </a:r>
          </a:p>
        </p:txBody>
      </p:sp>
      <p:sp>
        <p:nvSpPr>
          <p:cNvPr id="149" name="텍스트 상자 148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화요일</a:t>
            </a:r>
          </a:p>
        </p:txBody>
      </p:sp>
      <p:sp>
        <p:nvSpPr>
          <p:cNvPr id="150" name="텍스트 상자 149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수요일</a:t>
            </a:r>
          </a:p>
        </p:txBody>
      </p:sp>
      <p:sp>
        <p:nvSpPr>
          <p:cNvPr id="151" name="텍스트 상자 150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목요일</a:t>
            </a:r>
          </a:p>
        </p:txBody>
      </p:sp>
      <p:sp>
        <p:nvSpPr>
          <p:cNvPr id="152" name="텍스트 상자 151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금요일</a:t>
            </a:r>
          </a:p>
        </p:txBody>
      </p:sp>
      <p:sp>
        <p:nvSpPr>
          <p:cNvPr id="153" name="텍스트 상자 152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토요일</a:t>
            </a:r>
          </a:p>
        </p:txBody>
      </p:sp>
      <p:sp>
        <p:nvSpPr>
          <p:cNvPr id="154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5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4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5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6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7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9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8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9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0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1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2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3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4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5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6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7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8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9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0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1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2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3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4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latinLnBrk="1">
              <a:defRPr lang="ko-KR" sz="4000">
                <a:latin typeface="+mj-ea"/>
                <a:ea typeface="+mj-ea"/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 latinLnBrk="1">
              <a:buNone/>
              <a:defRPr lang="ko-KR">
                <a:solidFill>
                  <a:srgbClr val="7F7F7F"/>
                </a:solidFill>
                <a:latin typeface="+mj-ea"/>
                <a:ea typeface="+mj-ea"/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928CCB5E-A642-4F73-930D-6CC4DA08C2F5}" type="datetime1">
              <a:rPr lang="en-US" altLang="ko-KR" smtClean="0"/>
              <a:pPr/>
              <a:t>2013-08-06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093D5B4A-8FAF-4878-A538-A7050D07BDE7}" type="datetime1">
              <a:rPr lang="en-US" altLang="ko-KR" smtClean="0"/>
              <a:pPr/>
              <a:t>2013-08-06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그룹 420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도형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3" name="자유형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4" name="자유형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5" name="자유형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6" name="자유형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7" name="자유형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8" name="자유형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9" name="자유형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0" name="자유형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1" name="자유형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2" name="자유형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3" name="자유형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4" name="자유형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5" name="자유형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6" name="자유형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7" name="자유형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8" name="자유형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9" name="자유형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0" name="자유형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1" name="자유형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2" name="자유형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3" name="자유형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4" name="자유형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5" name="자유형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6" name="자유형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7" name="자유형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8" name="자유형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9" name="자유형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0" name="자유형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1" name="자유형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2" name="자유형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3" name="자유형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4" name="자유형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5" name="자유형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6" name="자유형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7" name="자유형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8" name="자유형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9" name="자유형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0" name="자유형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1" name="자유형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2" name="자유형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3" name="자유형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4" name="자유형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5" name="자유형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6" name="자유형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7" name="자유형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8" name="자유형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9" name="자유형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0" name="자유형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1" name="자유형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2" name="자유형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3" name="자유형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4" name="자유형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5" name="자유형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6" name="자유형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7" name="자유형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8" name="자유형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9" name="자유형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0" name="자유형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1" name="자유형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2" name="자유형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3" name="자유형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4" name="자유형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5" name="타원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  <p:sp>
          <p:nvSpPr>
            <p:cNvPr id="486" name="타원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  <p:sp>
          <p:nvSpPr>
            <p:cNvPr id="487" name="자유형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  <p:sp>
          <p:nvSpPr>
            <p:cNvPr id="488" name="자유형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  <p:sp>
          <p:nvSpPr>
            <p:cNvPr id="489" name="자유형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  <p:sp>
          <p:nvSpPr>
            <p:cNvPr id="490" name="자유형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  <p:sp>
          <p:nvSpPr>
            <p:cNvPr id="491" name="자유형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2" name="자유형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3" name="자유형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4" name="자유형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5" name="자유형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7ED7F6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31</a:t>
            </a:r>
            <a:endParaRPr lang="ko-KR" sz="1200" spc="-50">
              <a:solidFill>
                <a:srgbClr val="231F20"/>
              </a:solidFill>
              <a:latin typeface="+mj-ea"/>
              <a:ea typeface="+mj-ea"/>
            </a:endParaRPr>
          </a:p>
        </p:txBody>
      </p:sp>
      <p:sp>
        <p:nvSpPr>
          <p:cNvPr id="180" name="텍스트 상자 179"/>
          <p:cNvSpPr txBox="1"/>
          <p:nvPr/>
        </p:nvSpPr>
        <p:spPr>
          <a:xfrm>
            <a:off x="344002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526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050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575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099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46509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624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002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526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050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575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099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46509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624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002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526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050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575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099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46509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624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002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526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050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575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099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46509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624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002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526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050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575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099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46509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624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FE0F8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2C507C"/>
                </a:solidFill>
                <a:latin typeface="+mj-ea"/>
                <a:ea typeface="+mj-ea"/>
              </a:rPr>
              <a:t>2월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7ED7F6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텍스트 상자 141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일요일</a:t>
            </a:r>
          </a:p>
        </p:txBody>
      </p:sp>
      <p:sp>
        <p:nvSpPr>
          <p:cNvPr id="143" name="텍스트 상자 142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월요일</a:t>
            </a:r>
          </a:p>
        </p:txBody>
      </p:sp>
      <p:sp>
        <p:nvSpPr>
          <p:cNvPr id="144" name="텍스트 상자 143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화요일</a:t>
            </a:r>
          </a:p>
        </p:txBody>
      </p:sp>
      <p:sp>
        <p:nvSpPr>
          <p:cNvPr id="145" name="텍스트 상자 144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수요일</a:t>
            </a:r>
          </a:p>
        </p:txBody>
      </p:sp>
      <p:sp>
        <p:nvSpPr>
          <p:cNvPr id="146" name="텍스트 상자 145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목요일</a:t>
            </a:r>
          </a:p>
        </p:txBody>
      </p:sp>
      <p:sp>
        <p:nvSpPr>
          <p:cNvPr id="147" name="텍스트 상자 146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금요일</a:t>
            </a:r>
          </a:p>
        </p:txBody>
      </p:sp>
      <p:sp>
        <p:nvSpPr>
          <p:cNvPr id="148" name="텍스트 상자 147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cap="none" spc="-50" baseline="0">
                <a:solidFill>
                  <a:srgbClr val="C00000"/>
                </a:solidFill>
                <a:latin typeface="+mj-ea"/>
                <a:ea typeface="+mj-ea"/>
              </a:rPr>
              <a:t>토요일</a:t>
            </a:r>
          </a:p>
        </p:txBody>
      </p:sp>
      <p:sp>
        <p:nvSpPr>
          <p:cNvPr id="149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0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51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2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3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4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5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6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7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8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9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0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1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2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3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4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5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6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7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8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9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0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1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4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5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6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7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9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8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9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0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1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2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3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4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5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6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7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8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9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그룹 9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도형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0" name="자유형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1" name="자유형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2" name="자유형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3" name="자유형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4" name="자유형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5" name="자유형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6" name="자유형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7" name="자유형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8" name="자유형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9" name="자유형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0" name="자유형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1" name="자유형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2" name="자유형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3" name="자유형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4" name="자유형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5" name="자유형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6" name="자유형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7" name="자유형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8" name="자유형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9" name="자유형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0" name="자유형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1" name="자유형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2" name="자유형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3" name="자유형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4" name="자유형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5" name="자유형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6" name="자유형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7" name="자유형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8" name="자유형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9" name="자유형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0" name="자유형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1" name="자유형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36" name="자유형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44" name="자유형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2" name="자유형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3" name="자유형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4" name="자유형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6" name="자유형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7" name="자유형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8" name="자유형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9" name="자유형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0" name="자유형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23808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872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23808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872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23808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872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23808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872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23808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872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5F8A26"/>
                </a:solidFill>
                <a:latin typeface="+mj-ea"/>
                <a:ea typeface="+mj-ea"/>
              </a:rPr>
              <a:t>3월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BCEAFA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153" name="직선 연결선 152"/>
          <p:cNvCxnSpPr/>
          <p:nvPr userDrawn="1"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/>
          <p:cNvCxnSpPr/>
          <p:nvPr userDrawn="1"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/>
          <p:nvPr userDrawn="1"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/>
          <p:cNvCxnSpPr/>
          <p:nvPr userDrawn="1"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/>
          <p:cNvCxnSpPr/>
          <p:nvPr userDrawn="1"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연결선 157"/>
          <p:cNvCxnSpPr/>
          <p:nvPr userDrawn="1"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연결선 158"/>
          <p:cNvCxnSpPr/>
          <p:nvPr userDrawn="1"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/>
          <p:nvPr userDrawn="1"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직선 연결선 160"/>
          <p:cNvCxnSpPr/>
          <p:nvPr userDrawn="1"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연결선 161"/>
          <p:cNvCxnSpPr/>
          <p:nvPr userDrawn="1"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/>
          <p:cNvCxnSpPr/>
          <p:nvPr userDrawn="1"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연결선 163"/>
          <p:cNvCxnSpPr/>
          <p:nvPr userDrawn="1"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연결선 164"/>
          <p:cNvCxnSpPr/>
          <p:nvPr userDrawn="1"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텍스트 상자 110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12" name="텍스트 상자 111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13" name="텍스트 상자 112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14" name="텍스트 상자 113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15" name="텍스트 상자 114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16" name="텍스트 상자 115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17" name="텍스트 상자 116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18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19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20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1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2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3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4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5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6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7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8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9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0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1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2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3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4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5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6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7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8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0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1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2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3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4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5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6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7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8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9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0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1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2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6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7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8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9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0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1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그룹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55" name="자유형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56" name="자유형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57" name="자유형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58" name="자유형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59" name="자유형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0" name="자유형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1" name="자유형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2" name="자유형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3" name="자유형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4" name="자유형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5" name="자유형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6" name="자유형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7" name="자유형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8" name="자유형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69" name="자유형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70" name="자유형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171" name="자유형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1" name="자유형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2" name="자유형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3" name="자유형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4" name="자유형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5" name="자유형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6" name="자유형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7" name="자유형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8" name="자유형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09" name="자유형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0" name="자유형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1" name="자유형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2" name="자유형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3" name="자유형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4" name="자유형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5" name="자유형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6" name="자유형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7" name="자유형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8" name="자유형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19" name="자유형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0" name="자유형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1" name="자유형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2" name="자유형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3" name="자유형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4" name="자유형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5" name="자유형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6" name="자유형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7" name="자유형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8" name="자유형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29" name="자유형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30" name="자유형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31" name="자유형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32" name="자유형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45" name="자유형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46" name="자유형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47" name="자유형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48" name="자유형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49" name="자유형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0" name="자유형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1" name="자유형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2" name="자유형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3" name="자유형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4" name="자유형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5" name="자유형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6" name="자유형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7" name="자유형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8" name="자유형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59" name="자유형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60" name="자유형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  <p:sp>
          <p:nvSpPr>
            <p:cNvPr id="361" name="자유형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solidFill>
                  <a:srgbClr val="92C443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251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775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299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824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348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23513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873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251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775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299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824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348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23513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873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251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775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299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824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348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23513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873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251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775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299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824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348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23513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873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251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775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299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824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348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23513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873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4월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 dirty="0">
                <a:solidFill>
                  <a:srgbClr val="527506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텍스트 상자 134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36" name="텍스트 상자 135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37" name="텍스트 상자 136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38" name="텍스트 상자 137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39" name="텍스트 상자 138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40" name="텍스트 상자 139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41" name="텍스트 상자 140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42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3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44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5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6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7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8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9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0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1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2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4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5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6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7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9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8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9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0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1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2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3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4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5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6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7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8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9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0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1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2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3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4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5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6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7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8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9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0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1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그룹 187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도형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0" name="자유형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1" name="자유형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2" name="자유형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3" name="자유형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4" name="자유형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5" name="자유형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6" name="자유형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7" name="자유형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8" name="자유형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9" name="자유형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0" name="자유형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1" name="자유형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2" name="자유형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3" name="자유형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4" name="자유형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5" name="자유형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6" name="자유형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7" name="자유형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8" name="자유형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9" name="자유형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0" name="자유형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1" name="자유형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2" name="자유형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3" name="자유형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4" name="자유형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5" name="자유형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6" name="자유형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7" name="자유형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8" name="자유형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9" name="자유형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0" name="자유형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1" name="자유형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36" name="자유형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44" name="자유형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2" name="자유형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3" name="자유형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4" name="자유형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6" name="자유형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7" name="자유형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8" name="자유형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9" name="자유형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0" name="자유형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2" name="자유형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3" name="자유형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4" name="자유형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5" name="자유형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6" name="자유형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7" name="자유형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8" name="자유형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9" name="자유형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0" name="자유형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1" name="자유형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2" name="자유형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3" name="자유형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4" name="자유형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5" name="자유형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6" name="자유형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7" name="자유형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8" name="자유형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9" name="자유형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0" name="자유형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1" name="자유형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2" name="자유형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3" name="자유형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4" name="자유형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5" name="자유형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6" name="자유형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7" name="자유형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8" name="자유형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9" name="자유형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0" name="자유형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1" name="자유형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2" name="자유형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3" name="자유형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4" name="자유형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5" name="자유형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6" name="자유형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7" name="자유형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8" name="자유형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9" name="자유형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0" name="자유형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1" name="자유형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2" name="자유형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3" name="자유형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4" name="자유형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5" name="자유형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6" name="자유형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7" name="자유형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8" name="자유형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9" name="자유형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0" name="자유형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002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526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050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575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099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30102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624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002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526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050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575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099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30102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624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002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526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050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575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099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30102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624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002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526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050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575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099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30102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624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002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526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050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575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099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30102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624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2C443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5월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527506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텍스트 상자 159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61" name="텍스트 상자 160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62" name="텍스트 상자 161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63" name="텍스트 상자 162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64" name="텍스트 상자 163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65" name="텍스트 상자 164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66" name="텍스트 상자 165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5F8A26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67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68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69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0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1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4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5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6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7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9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그룹 300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도형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3" name="자유형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4" name="자유형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5" name="자유형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6" name="자유형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7" name="자유형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8" name="자유형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9" name="자유형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0" name="자유형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1" name="자유형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2" name="자유형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3" name="자유형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4" name="자유형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5" name="자유형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6" name="자유형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7" name="자유형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8" name="자유형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9" name="자유형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0" name="자유형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1" name="자유형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2" name="자유형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3" name="자유형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4" name="자유형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5" name="자유형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6" name="자유형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7" name="자유형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8" name="자유형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9" name="자유형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0" name="자유형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1" name="자유형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2" name="자유형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5" name="자유형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180" name="텍스트 상자 179"/>
          <p:cNvSpPr txBox="1"/>
          <p:nvPr/>
        </p:nvSpPr>
        <p:spPr>
          <a:xfrm>
            <a:off x="3440020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5264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0508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5752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0996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29840" y="6479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6240" y="64568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0020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5264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0508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5752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0996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29840" y="166073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6240" y="166073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0020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5264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0508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5752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0996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29840" y="267572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6240" y="267572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0020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5264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0508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5752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0996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29840" y="369070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6240" y="3690704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0020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5264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0508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5752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0996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29840" y="470568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  <a:endParaRPr lang="ko-KR" sz="1200" spc="-50">
              <a:solidFill>
                <a:srgbClr val="9AC7F4"/>
              </a:solidFill>
              <a:latin typeface="+mj-ea"/>
              <a:ea typeface="+mj-ea"/>
            </a:endParaRPr>
          </a:p>
        </p:txBody>
      </p:sp>
      <p:sp>
        <p:nvSpPr>
          <p:cNvPr id="251" name="텍스트 상자 250"/>
          <p:cNvSpPr txBox="1"/>
          <p:nvPr/>
        </p:nvSpPr>
        <p:spPr>
          <a:xfrm>
            <a:off x="8016240" y="470568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6월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B6DEFF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텍스트 상자 103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05" name="텍스트 상자 104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06" name="텍스트 상자 105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07" name="텍스트 상자 106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08" name="텍스트 상자 107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09" name="텍스트 상자 108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10" name="텍스트 상자 109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11" name="텍스트 상자 110"/>
          <p:cNvSpPr txBox="1"/>
          <p:nvPr userDrawn="1"/>
        </p:nvSpPr>
        <p:spPr>
          <a:xfrm>
            <a:off x="342420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12" name="텍스트 상자 111"/>
          <p:cNvSpPr txBox="1"/>
          <p:nvPr userDrawn="1"/>
        </p:nvSpPr>
        <p:spPr>
          <a:xfrm>
            <a:off x="433944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13" name="텍스트 상자 112"/>
          <p:cNvSpPr txBox="1"/>
          <p:nvPr userDrawn="1"/>
        </p:nvSpPr>
        <p:spPr>
          <a:xfrm>
            <a:off x="525469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14" name="텍스트 상자 113"/>
          <p:cNvSpPr txBox="1"/>
          <p:nvPr userDrawn="1"/>
        </p:nvSpPr>
        <p:spPr>
          <a:xfrm>
            <a:off x="616993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15" name="텍스트 상자 114"/>
          <p:cNvSpPr txBox="1"/>
          <p:nvPr userDrawn="1"/>
        </p:nvSpPr>
        <p:spPr>
          <a:xfrm>
            <a:off x="708517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116" name="텍스트 상자 115"/>
          <p:cNvSpPr txBox="1"/>
          <p:nvPr userDrawn="1"/>
        </p:nvSpPr>
        <p:spPr>
          <a:xfrm>
            <a:off x="2514600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17" name="텍스트 상자 116"/>
          <p:cNvSpPr txBox="1"/>
          <p:nvPr userDrawn="1"/>
        </p:nvSpPr>
        <p:spPr>
          <a:xfrm>
            <a:off x="800042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100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1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02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03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1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1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2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3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2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3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4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5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6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7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8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49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0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1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2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3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4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55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그룹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44" name="자유형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45" name="자유형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46" name="자유형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47" name="자유형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48" name="자유형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49" name="자유형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0" name="자유형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1" name="자유형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2" name="자유형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3" name="자유형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4" name="자유형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5" name="자유형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6" name="자유형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7" name="자유형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8" name="자유형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59" name="자유형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0" name="자유형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1" name="자유형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2" name="자유형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3" name="자유형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4" name="자유형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5" name="자유형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6" name="자유형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7" name="자유형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8" name="자유형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69" name="자유형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70" name="자유형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71" name="자유형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88" name="자유형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89" name="자유형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0" name="자유형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1" name="자유형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2" name="자유형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3" name="자유형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4" name="자유형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5" name="자유형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6" name="자유형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7" name="자유형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8" name="자유형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199" name="자유형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0" name="자유형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1" name="자유형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2" name="자유형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3" name="자유형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4" name="자유형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5" name="자유형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6" name="자유형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7" name="자유형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8" name="자유형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09" name="자유형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0" name="자유형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1" name="자유형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2" name="자유형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3" name="자유형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4" name="자유형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5" name="자유형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6" name="자유형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7" name="자유형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8" name="타원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19" name="타원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0" name="타원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21" name="타원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36" name="타원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44" name="자유형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2" name="자유형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3" name="자유형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54" name="자유형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6" name="자유형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7" name="자유형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8" name="자유형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9" name="자유형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0" name="자유형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6" name="자유형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7" name="자유형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8" name="자유형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9" name="자유형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0" name="자유형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1" name="자유형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2" name="자유형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3" name="자유형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4" name="타원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5" name="타원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30</a:t>
            </a:r>
            <a:endParaRPr lang="ko-KR" sz="1200" spc="-50">
              <a:solidFill>
                <a:srgbClr val="231F20"/>
              </a:solidFill>
              <a:latin typeface="+mj-ea"/>
              <a:ea typeface="+mj-ea"/>
            </a:endParaRP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869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63938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9182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94426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9670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39092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24914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869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63938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9182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94426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9670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39092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24914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869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63938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9182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94426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9670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39092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24914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869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63938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9182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94426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9670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39092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  <a:endParaRPr lang="ko-KR" sz="1200" spc="-50">
              <a:solidFill>
                <a:srgbClr val="9AC7F4"/>
              </a:solidFill>
              <a:latin typeface="+mj-ea"/>
              <a:ea typeface="+mj-ea"/>
            </a:endParaRPr>
          </a:p>
        </p:txBody>
      </p:sp>
      <p:sp>
        <p:nvSpPr>
          <p:cNvPr id="243" name="텍스트 상자 242"/>
          <p:cNvSpPr txBox="1"/>
          <p:nvPr/>
        </p:nvSpPr>
        <p:spPr>
          <a:xfrm>
            <a:off x="8024914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869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63938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9182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94426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9670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39092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24914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7월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B6DEFF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39092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39092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39092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39092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39092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텍스트 상자 254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256" name="텍스트 상자 255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257" name="텍스트 상자 256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258" name="텍스트 상자 257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259" name="텍스트 상자 258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260" name="텍스트 상자 259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261" name="텍스트 상자 260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73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4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75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6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7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7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5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301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그룹 4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도형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3" name="자유형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4" name="자유형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5" name="자유형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6" name="자유형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7" name="자유형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8" name="자유형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9" name="자유형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0" name="자유형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1" name="자유형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2" name="자유형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3" name="자유형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4" name="자유형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5" name="자유형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6" name="자유형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7" name="자유형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8" name="자유형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19" name="자유형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0" name="자유형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1" name="자유형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2" name="자유형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3" name="자유형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4" name="자유형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5" name="자유형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6" name="자유형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7" name="자유형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8" name="자유형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29" name="자유형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0" name="자유형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1" name="자유형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32" name="자유형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5" name="자유형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6" name="자유형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7" name="자유형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8" name="자유형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9" name="자유형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0" name="자유형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1" name="자유형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2" name="자유형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3" name="자유형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4" name="자유형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5" name="자유형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6" name="자유형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7" name="자유형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8" name="자유형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69" name="자유형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0" name="자유형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1" name="자유형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2" name="자유형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3" name="자유형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4" name="자유형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5" name="자유형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6" name="자유형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7" name="자유형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8" name="자유형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79" name="자유형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0" name="자유형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1" name="자유형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2" name="자유형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3" name="자유형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4" name="자유형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5" name="자유형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6" name="자유형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7" name="자유형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8" name="자유형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89" name="자유형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0" name="자유형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1" name="자유형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2" name="자유형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3" name="자유형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4" name="자유형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5" name="자유형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6" name="자유형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7" name="자유형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8" name="자유형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99" name="자유형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0" name="자유형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1" name="자유형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2" name="자유형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3" name="자유형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4" name="자유형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5" name="자유형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6" name="자유형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7" name="자유형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8" name="자유형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09" name="자유형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0" name="자유형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1" name="자유형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2" name="자유형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3" name="자유형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4" name="자유형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5" name="자유형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6" name="자유형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7" name="자유형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8" name="자유형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19" name="자유형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0" name="자유형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1" name="자유형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2" name="자유형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3" name="자유형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4" name="자유형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5" name="자유형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6" name="자유형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7" name="자유형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8" name="자유형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29" name="자유형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0" name="자유형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1" name="자유형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2" name="자유형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3" name="자유형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4" name="자유형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5" name="자유형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6" name="자유형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7" name="자유형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8" name="자유형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39" name="자유형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0" name="자유형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1" name="자유형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2" name="자유형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3" name="자유형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4" name="자유형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5" name="자유형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6" name="자유형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7" name="자유형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8" name="자유형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49" name="자유형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0" name="자유형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1" name="자유형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2" name="자유형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3" name="자유형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4" name="자유형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5" name="자유형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6" name="자유형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7" name="자유형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8" name="자유형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59" name="자유형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0" name="자유형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1" name="자유형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2" name="자유형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3" name="자유형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4" name="자유형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5" name="자유형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6" name="자유형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7" name="자유형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8" name="타원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69" name="자유형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0" name="자유형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1" name="자유형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2" name="자유형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3" name="자유형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15444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872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15444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872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15444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872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15444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872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15444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872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9AC7F4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8월</a:t>
            </a: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D8C58F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텍스트 상자 217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219" name="텍스트 상자 218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220" name="텍스트 상자 219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221" name="텍스트 상자 220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236" name="텍스트 상자 235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244" name="텍스트 상자 243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252" name="텍스트 상자 251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3D7AB7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253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4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4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5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6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7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8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9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0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1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2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3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4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5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6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7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8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79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0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1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2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3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4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5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6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7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8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89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0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1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2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3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94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그룹 296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도형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299" name="자유형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00" name="자유형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6" name="자유형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7" name="자유형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8" name="자유형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49" name="자유형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0" name="자유형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1" name="자유형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2" name="자유형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3" name="자유형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4" name="자유형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355" name="자유형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4" name="자유형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5" name="자유형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6" name="자유형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7" name="자유형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8" name="자유형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79" name="자유형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0" name="자유형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1" name="자유형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2" name="자유형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3" name="자유형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4" name="자유형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5" name="자유형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6" name="자유형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7" name="자유형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8" name="자유형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89" name="자유형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0" name="자유형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1" name="자유형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2" name="자유형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3" name="자유형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4" name="자유형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5" name="자유형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6" name="자유형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7" name="자유형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8" name="자유형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499" name="자유형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0" name="자유형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1" name="자유형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2" name="자유형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3" name="자유형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4" name="자유형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5" name="자유형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6" name="자유형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7" name="자유형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8" name="자유형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09" name="자유형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0" name="자유형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1" name="자유형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2" name="자유형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3" name="자유형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4" name="자유형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5" name="자유형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6" name="자유형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7" name="자유형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8" name="자유형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19" name="자유형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0" name="자유형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1" name="자유형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2" name="자유형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3" name="자유형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4" name="자유형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5" name="자유형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6" name="자유형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7" name="자유형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8" name="자유형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29" name="자유형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0" name="자유형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1" name="자유형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2" name="자유형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3" name="자유형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4" name="자유형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5" name="자유형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6" name="자유형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7" name="자유형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8" name="자유형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39" name="자유형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0" name="자유형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1" name="자유형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2" name="자유형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3" name="자유형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4" name="자유형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5" name="자유형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6" name="자유형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7" name="자유형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8" name="자유형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49" name="자유형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0" name="자유형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1" name="자유형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2" name="자유형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3" name="자유형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4" name="자유형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5" name="자유형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6" name="자유형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7" name="자유형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8" name="자유형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59" name="자유형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0" name="자유형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1" name="자유형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2" name="자유형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3" name="자유형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4" name="자유형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5" name="자유형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6" name="자유형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7" name="자유형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8" name="자유형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69" name="자유형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0" name="자유형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1" name="자유형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2" name="자유형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3" name="자유형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4" name="자유형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5" name="자유형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6" name="자유형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  <p:sp>
          <p:nvSpPr>
            <p:cNvPr id="577" name="자유형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+mj-ea"/>
                <a:ea typeface="+mj-ea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97" name="텍스트 상자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31</a:t>
            </a:r>
          </a:p>
        </p:txBody>
      </p:sp>
      <p:sp>
        <p:nvSpPr>
          <p:cNvPr id="98" name="텍스트 상자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99" name="텍스트 상자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100" name="텍스트 상자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101" name="텍스트 상자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102" name="텍스트 상자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103" name="텍스트 상자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180" name="텍스트 상자 179"/>
          <p:cNvSpPr txBox="1"/>
          <p:nvPr/>
        </p:nvSpPr>
        <p:spPr>
          <a:xfrm>
            <a:off x="344039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181" name="텍스트 상자 180"/>
          <p:cNvSpPr txBox="1"/>
          <p:nvPr/>
        </p:nvSpPr>
        <p:spPr>
          <a:xfrm>
            <a:off x="435563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182" name="텍스트 상자 181"/>
          <p:cNvSpPr txBox="1"/>
          <p:nvPr/>
        </p:nvSpPr>
        <p:spPr>
          <a:xfrm>
            <a:off x="527087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183" name="텍스트 상자 182"/>
          <p:cNvSpPr txBox="1"/>
          <p:nvPr/>
        </p:nvSpPr>
        <p:spPr>
          <a:xfrm>
            <a:off x="618612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184" name="텍스트 상자 183"/>
          <p:cNvSpPr txBox="1"/>
          <p:nvPr/>
        </p:nvSpPr>
        <p:spPr>
          <a:xfrm>
            <a:off x="710136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12</a:t>
            </a:r>
          </a:p>
        </p:txBody>
      </p:sp>
      <p:sp>
        <p:nvSpPr>
          <p:cNvPr id="185" name="텍스트 상자 184"/>
          <p:cNvSpPr txBox="1"/>
          <p:nvPr/>
        </p:nvSpPr>
        <p:spPr>
          <a:xfrm>
            <a:off x="2514600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186" name="텍스트 상자 185"/>
          <p:cNvSpPr txBox="1"/>
          <p:nvPr/>
        </p:nvSpPr>
        <p:spPr>
          <a:xfrm>
            <a:off x="801661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13</a:t>
            </a:r>
          </a:p>
        </p:txBody>
      </p:sp>
      <p:sp>
        <p:nvSpPr>
          <p:cNvPr id="222" name="텍스트 상자 221"/>
          <p:cNvSpPr txBox="1"/>
          <p:nvPr/>
        </p:nvSpPr>
        <p:spPr>
          <a:xfrm>
            <a:off x="344039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15</a:t>
            </a:r>
          </a:p>
        </p:txBody>
      </p:sp>
      <p:sp>
        <p:nvSpPr>
          <p:cNvPr id="223" name="텍스트 상자 222"/>
          <p:cNvSpPr txBox="1"/>
          <p:nvPr/>
        </p:nvSpPr>
        <p:spPr>
          <a:xfrm>
            <a:off x="435563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16</a:t>
            </a:r>
          </a:p>
        </p:txBody>
      </p:sp>
      <p:sp>
        <p:nvSpPr>
          <p:cNvPr id="224" name="텍스트 상자 223"/>
          <p:cNvSpPr txBox="1"/>
          <p:nvPr/>
        </p:nvSpPr>
        <p:spPr>
          <a:xfrm>
            <a:off x="527087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17</a:t>
            </a:r>
          </a:p>
        </p:txBody>
      </p:sp>
      <p:sp>
        <p:nvSpPr>
          <p:cNvPr id="225" name="텍스트 상자 224"/>
          <p:cNvSpPr txBox="1"/>
          <p:nvPr/>
        </p:nvSpPr>
        <p:spPr>
          <a:xfrm>
            <a:off x="618612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18</a:t>
            </a:r>
          </a:p>
        </p:txBody>
      </p:sp>
      <p:sp>
        <p:nvSpPr>
          <p:cNvPr id="226" name="텍스트 상자 225"/>
          <p:cNvSpPr txBox="1"/>
          <p:nvPr/>
        </p:nvSpPr>
        <p:spPr>
          <a:xfrm>
            <a:off x="710136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19</a:t>
            </a:r>
          </a:p>
        </p:txBody>
      </p:sp>
      <p:sp>
        <p:nvSpPr>
          <p:cNvPr id="227" name="텍스트 상자 226"/>
          <p:cNvSpPr txBox="1"/>
          <p:nvPr/>
        </p:nvSpPr>
        <p:spPr>
          <a:xfrm>
            <a:off x="2514600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14</a:t>
            </a:r>
          </a:p>
        </p:txBody>
      </p:sp>
      <p:sp>
        <p:nvSpPr>
          <p:cNvPr id="228" name="텍스트 상자 227"/>
          <p:cNvSpPr txBox="1"/>
          <p:nvPr/>
        </p:nvSpPr>
        <p:spPr>
          <a:xfrm>
            <a:off x="801661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20</a:t>
            </a:r>
          </a:p>
        </p:txBody>
      </p:sp>
      <p:sp>
        <p:nvSpPr>
          <p:cNvPr id="229" name="텍스트 상자 228"/>
          <p:cNvSpPr txBox="1"/>
          <p:nvPr/>
        </p:nvSpPr>
        <p:spPr>
          <a:xfrm>
            <a:off x="344039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22</a:t>
            </a:r>
          </a:p>
        </p:txBody>
      </p:sp>
      <p:sp>
        <p:nvSpPr>
          <p:cNvPr id="230" name="텍스트 상자 229"/>
          <p:cNvSpPr txBox="1"/>
          <p:nvPr/>
        </p:nvSpPr>
        <p:spPr>
          <a:xfrm>
            <a:off x="435563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23</a:t>
            </a:r>
          </a:p>
        </p:txBody>
      </p:sp>
      <p:sp>
        <p:nvSpPr>
          <p:cNvPr id="231" name="텍스트 상자 230"/>
          <p:cNvSpPr txBox="1"/>
          <p:nvPr/>
        </p:nvSpPr>
        <p:spPr>
          <a:xfrm>
            <a:off x="527087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24</a:t>
            </a:r>
          </a:p>
        </p:txBody>
      </p:sp>
      <p:sp>
        <p:nvSpPr>
          <p:cNvPr id="232" name="텍스트 상자 231"/>
          <p:cNvSpPr txBox="1"/>
          <p:nvPr/>
        </p:nvSpPr>
        <p:spPr>
          <a:xfrm>
            <a:off x="618612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25</a:t>
            </a:r>
          </a:p>
        </p:txBody>
      </p:sp>
      <p:sp>
        <p:nvSpPr>
          <p:cNvPr id="233" name="텍스트 상자 232"/>
          <p:cNvSpPr txBox="1"/>
          <p:nvPr/>
        </p:nvSpPr>
        <p:spPr>
          <a:xfrm>
            <a:off x="710136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26</a:t>
            </a:r>
          </a:p>
        </p:txBody>
      </p:sp>
      <p:sp>
        <p:nvSpPr>
          <p:cNvPr id="234" name="텍스트 상자 233"/>
          <p:cNvSpPr txBox="1"/>
          <p:nvPr/>
        </p:nvSpPr>
        <p:spPr>
          <a:xfrm>
            <a:off x="2514600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21</a:t>
            </a:r>
          </a:p>
        </p:txBody>
      </p:sp>
      <p:sp>
        <p:nvSpPr>
          <p:cNvPr id="235" name="텍스트 상자 234"/>
          <p:cNvSpPr txBox="1"/>
          <p:nvPr/>
        </p:nvSpPr>
        <p:spPr>
          <a:xfrm>
            <a:off x="801661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27</a:t>
            </a:r>
          </a:p>
        </p:txBody>
      </p:sp>
      <p:sp>
        <p:nvSpPr>
          <p:cNvPr id="237" name="텍스트 상자 236"/>
          <p:cNvSpPr txBox="1"/>
          <p:nvPr/>
        </p:nvSpPr>
        <p:spPr>
          <a:xfrm>
            <a:off x="344039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29</a:t>
            </a:r>
          </a:p>
        </p:txBody>
      </p:sp>
      <p:sp>
        <p:nvSpPr>
          <p:cNvPr id="238" name="텍스트 상자 237"/>
          <p:cNvSpPr txBox="1"/>
          <p:nvPr/>
        </p:nvSpPr>
        <p:spPr>
          <a:xfrm>
            <a:off x="435563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239" name="텍스트 상자 238"/>
          <p:cNvSpPr txBox="1"/>
          <p:nvPr/>
        </p:nvSpPr>
        <p:spPr>
          <a:xfrm>
            <a:off x="527087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240" name="텍스트 상자 239"/>
          <p:cNvSpPr txBox="1"/>
          <p:nvPr/>
        </p:nvSpPr>
        <p:spPr>
          <a:xfrm>
            <a:off x="618612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241" name="텍스트 상자 240"/>
          <p:cNvSpPr txBox="1"/>
          <p:nvPr/>
        </p:nvSpPr>
        <p:spPr>
          <a:xfrm>
            <a:off x="710136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242" name="텍스트 상자 241"/>
          <p:cNvSpPr txBox="1"/>
          <p:nvPr/>
        </p:nvSpPr>
        <p:spPr>
          <a:xfrm>
            <a:off x="2514600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231F20"/>
                </a:solidFill>
                <a:latin typeface="+mj-ea"/>
                <a:ea typeface="+mj-ea"/>
              </a:rPr>
              <a:t>28</a:t>
            </a:r>
          </a:p>
        </p:txBody>
      </p:sp>
      <p:sp>
        <p:nvSpPr>
          <p:cNvPr id="243" name="텍스트 상자 242"/>
          <p:cNvSpPr txBox="1"/>
          <p:nvPr/>
        </p:nvSpPr>
        <p:spPr>
          <a:xfrm>
            <a:off x="801661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245" name="텍스트 상자 244"/>
          <p:cNvSpPr txBox="1"/>
          <p:nvPr/>
        </p:nvSpPr>
        <p:spPr>
          <a:xfrm>
            <a:off x="344039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246" name="텍스트 상자 245"/>
          <p:cNvSpPr txBox="1"/>
          <p:nvPr/>
        </p:nvSpPr>
        <p:spPr>
          <a:xfrm>
            <a:off x="435563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07</a:t>
            </a:r>
          </a:p>
        </p:txBody>
      </p:sp>
      <p:sp>
        <p:nvSpPr>
          <p:cNvPr id="247" name="텍스트 상자 246"/>
          <p:cNvSpPr txBox="1"/>
          <p:nvPr/>
        </p:nvSpPr>
        <p:spPr>
          <a:xfrm>
            <a:off x="527087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08</a:t>
            </a:r>
          </a:p>
        </p:txBody>
      </p:sp>
      <p:sp>
        <p:nvSpPr>
          <p:cNvPr id="248" name="텍스트 상자 247"/>
          <p:cNvSpPr txBox="1"/>
          <p:nvPr/>
        </p:nvSpPr>
        <p:spPr>
          <a:xfrm>
            <a:off x="618612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09</a:t>
            </a:r>
          </a:p>
        </p:txBody>
      </p:sp>
      <p:sp>
        <p:nvSpPr>
          <p:cNvPr id="249" name="텍스트 상자 248"/>
          <p:cNvSpPr txBox="1"/>
          <p:nvPr/>
        </p:nvSpPr>
        <p:spPr>
          <a:xfrm>
            <a:off x="710136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10</a:t>
            </a:r>
          </a:p>
        </p:txBody>
      </p:sp>
      <p:sp>
        <p:nvSpPr>
          <p:cNvPr id="250" name="텍스트 상자 249"/>
          <p:cNvSpPr txBox="1"/>
          <p:nvPr/>
        </p:nvSpPr>
        <p:spPr>
          <a:xfrm>
            <a:off x="2514600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251" name="텍스트 상자 250"/>
          <p:cNvSpPr txBox="1"/>
          <p:nvPr/>
        </p:nvSpPr>
        <p:spPr>
          <a:xfrm>
            <a:off x="801661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latinLnBrk="1"/>
            <a:r>
              <a:rPr lang="ko-KR" sz="1200" spc="-50">
                <a:solidFill>
                  <a:srgbClr val="C7CC62"/>
                </a:solidFill>
                <a:latin typeface="+mj-ea"/>
                <a:ea typeface="+mj-ea"/>
              </a:rPr>
              <a:t>11</a:t>
            </a:r>
          </a:p>
        </p:txBody>
      </p:sp>
      <p:sp>
        <p:nvSpPr>
          <p:cNvPr id="172" name="제목 3"/>
          <p:cNvSpPr txBox="1">
            <a:spLocks/>
          </p:cNvSpPr>
          <p:nvPr/>
        </p:nvSpPr>
        <p:spPr>
          <a:xfrm>
            <a:off x="0" y="5181600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3600" cap="none" spc="0" baseline="0" dirty="0">
                <a:solidFill>
                  <a:srgbClr val="FFFFFF"/>
                </a:solidFill>
                <a:latin typeface="+mj-ea"/>
                <a:ea typeface="+mj-ea"/>
              </a:rPr>
              <a:t>9월</a:t>
            </a:r>
            <a:endParaRPr lang="ko-KR" sz="4000" cap="none" spc="0" baseline="0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78" name="제목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1"/>
            <a:r>
              <a:rPr lang="ko-KR" sz="7200" cap="all" spc="-300" baseline="0">
                <a:solidFill>
                  <a:srgbClr val="C7CC62"/>
                </a:solidFill>
                <a:latin typeface="+mj-ea"/>
                <a:ea typeface="+mj-ea"/>
              </a:rPr>
              <a:t>2014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연결선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직선 연결선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연결선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텍스트 상자 187"/>
          <p:cNvSpPr txBox="1"/>
          <p:nvPr userDrawn="1"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일요일</a:t>
            </a:r>
          </a:p>
        </p:txBody>
      </p:sp>
      <p:sp>
        <p:nvSpPr>
          <p:cNvPr id="189" name="텍스트 상자 188"/>
          <p:cNvSpPr txBox="1"/>
          <p:nvPr userDrawn="1"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월요일</a:t>
            </a:r>
          </a:p>
        </p:txBody>
      </p:sp>
      <p:sp>
        <p:nvSpPr>
          <p:cNvPr id="190" name="텍스트 상자 189"/>
          <p:cNvSpPr txBox="1"/>
          <p:nvPr userDrawn="1"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화요일</a:t>
            </a:r>
          </a:p>
        </p:txBody>
      </p:sp>
      <p:sp>
        <p:nvSpPr>
          <p:cNvPr id="191" name="텍스트 상자 190"/>
          <p:cNvSpPr txBox="1"/>
          <p:nvPr userDrawn="1"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수요일</a:t>
            </a:r>
          </a:p>
        </p:txBody>
      </p:sp>
      <p:sp>
        <p:nvSpPr>
          <p:cNvPr id="192" name="텍스트 상자 191"/>
          <p:cNvSpPr txBox="1"/>
          <p:nvPr userDrawn="1"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목요일</a:t>
            </a:r>
          </a:p>
        </p:txBody>
      </p:sp>
      <p:sp>
        <p:nvSpPr>
          <p:cNvPr id="193" name="텍스트 상자 192"/>
          <p:cNvSpPr txBox="1"/>
          <p:nvPr userDrawn="1"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금요일</a:t>
            </a:r>
          </a:p>
        </p:txBody>
      </p:sp>
      <p:sp>
        <p:nvSpPr>
          <p:cNvPr id="194" name="텍스트 상자 193"/>
          <p:cNvSpPr txBox="1"/>
          <p:nvPr userDrawn="1"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latinLnBrk="1"/>
            <a:r>
              <a:rPr lang="ko-KR" sz="1000" kern="1200" cap="none" spc="-50" baseline="0">
                <a:solidFill>
                  <a:srgbClr val="888A35"/>
                </a:solidFill>
                <a:latin typeface="+mj-ea"/>
                <a:ea typeface="+mj-ea"/>
                <a:cs typeface="+mn-cs"/>
              </a:rPr>
              <a:t>토요일</a:t>
            </a:r>
          </a:p>
        </p:txBody>
      </p:sp>
      <p:sp>
        <p:nvSpPr>
          <p:cNvPr id="187" name="텍스트 개체 틀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5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255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 dirty="0"/>
              <a:t>마스터 텍스트 스타일을 편집합니다  </a:t>
            </a:r>
          </a:p>
        </p:txBody>
      </p:sp>
      <p:sp>
        <p:nvSpPr>
          <p:cNvPr id="196" name="텍스트 개체 틀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7" name="텍스트 개체 틀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8" name="텍스트 개체 틀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199" name="텍스트 개체 틀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0" name="텍스트 개체 틀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1" name="텍스트 개체 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2" name="텍스트 개체 틀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3" name="텍스트 개체 틀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4" name="텍스트 개체 틀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5" name="텍스트 개체 틀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6" name="텍스트 개체 틀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7" name="텍스트 개체 틀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8" name="텍스트 개체 틀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09" name="텍스트 개체 틀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0" name="텍스트 개체 틀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1" name="텍스트 개체 틀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2" name="텍스트 개체 틀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3" name="텍스트 개체 틀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4" name="텍스트 개체 틀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5" name="텍스트 개체 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6" name="텍스트 개체 틀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7" name="텍스트 개체 틀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8" name="텍스트 개체 틀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19" name="텍스트 개체 틀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20" name="텍스트 개체 틀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21" name="텍스트 개체 틀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36" name="텍스트 개체 틀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44" name="텍스트 개체 틀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2" name="텍스트 개체 틀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3" name="텍스트 개체 틀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4" name="텍스트 개체 틀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5" name="텍스트 개체 틀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6" name="텍스트 개체 틀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7" name="텍스트 개체 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8" name="텍스트 개체 틀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59" name="텍스트 개체 틀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0" name="텍스트 개체 틀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1" name="텍스트 개체 틀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2" name="텍스트 개체 틀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  <p:sp>
        <p:nvSpPr>
          <p:cNvPr id="263" name="텍스트 개체 틀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 latinLnBrk="1">
              <a:lnSpc>
                <a:spcPct val="85000"/>
              </a:lnSpc>
              <a:spcBef>
                <a:spcPts val="0"/>
              </a:spcBef>
              <a:buNone/>
              <a:defRPr lang="ko-KR" sz="105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2pPr>
            <a:lvl3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3pPr>
            <a:lvl4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4pPr>
            <a:lvl5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마스터 텍스트 스타일을 편집합니다  </a:t>
            </a:r>
          </a:p>
        </p:txBody>
      </p: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8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6C8D1635-58DA-4852-A99D-21DE3B2FA17B}" type="datetime1">
              <a:rPr lang="ko-KR" altLang="en-US" smtClean="0"/>
              <a:t>2013-08-06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8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8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1B5B5863-7865-48FE-BD3C-D4209922671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tx2"/>
          </a:solidFill>
          <a:latin typeface="+mj-ea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400" kern="1200">
          <a:solidFill>
            <a:schemeClr val="tx2"/>
          </a:solidFill>
          <a:latin typeface="+mj-ea"/>
          <a:ea typeface="+mj-ea"/>
          <a:cs typeface="+mn-cs"/>
        </a:defRPr>
      </a:lvl1pPr>
      <a:lvl2pPr marL="74295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2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800" kern="1200">
          <a:solidFill>
            <a:schemeClr val="tx2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600" kern="1200">
          <a:solidFill>
            <a:schemeClr val="tx2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600" kern="1200">
          <a:solidFill>
            <a:schemeClr val="tx2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ko-KR" altLang="ko-KR" dirty="0"/>
              <a:t>선희의 8번째 생일!</a:t>
            </a:r>
          </a:p>
          <a:p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ko-KR" altLang="ko-KR" dirty="0"/>
              <a:t>강경희와 오민수의 결혼 기념일</a:t>
            </a:r>
          </a:p>
          <a:p>
            <a:endParaRPr lang="ko-KR" altLang="en-US" dirty="0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84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6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5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64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텍스트 개체 틀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2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텍스트 개체 틀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5" name="텍스트 개체 틀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6" name="텍스트 개체 틀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7" name="텍스트 개체 틀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8" name="텍스트 개체 틀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9" name="텍스트 개체 틀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0" name="텍스트 개체 틀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1" name="텍스트 개체 틀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2" name="텍스트 개체 틀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3" name="텍스트 개체 틀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5" name="텍스트 개체 틀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6" name="텍스트 개체 틀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7" name="텍스트 개체 틀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8" name="텍스트 개체 틀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9" name="텍스트 개체 틀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0" name="텍스트 개체 틀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1" name="텍스트 개체 틀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2" name="텍스트 개체 틀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3" name="텍스트 개체 틀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0" name="텍스트 개체 틀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1" name="텍스트 개체 틀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2" name="텍스트 개체 틀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3" name="텍스트 개체 틀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5" name="텍스트 개체 틀 7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6" name="텍스트 개체 틀 7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7" name="텍스트 개체 틀 7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8" name="텍스트 개체 틀 7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0" name="텍스트 개체 틀 7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1" name="텍스트 개체 틀 8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2" name="텍스트 개체 틀 8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3" name="텍스트 개체 틀 8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4" name="텍스트 개체 틀 8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5" name="텍스트 개체 틀 8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7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2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0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텍스트 개체 틀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5" name="텍스트 개체 틀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9" name="텍스트 개체 틀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0" name="텍스트 개체 틀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1" name="텍스트 개체 틀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49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al Calendar 2014 Mon-Sun web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3DF639-AE3D-42F4-B19B-37EC16AAAB8D}">
  <ds:schemaRefs>
    <ds:schemaRef ds:uri="http://schemas.microsoft.com/office/2006/metadata/properties"/>
    <ds:schemaRef ds:uri="http://schemas.microsoft.com/office/infopath/2007/PartnerControls"/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38B21D-507A-44CD-BE9C-10E854A55B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90D905-16DB-496A-8F67-F8E42753C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Seasonal_Calendar_2014_webapp</Template>
  <TotalTime>0</TotalTime>
  <Words>9</Words>
  <Application>Microsoft Office PowerPoint</Application>
  <PresentationFormat>화면 슬라이드 쇼(4:3)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Georgia</vt:lpstr>
      <vt:lpstr>Seasonal Calendar 2014 Mon-Sun webapp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2013-06-10T21:51:57Z</dcterms:created>
  <dcterms:modified xsi:type="dcterms:W3CDTF">2013-08-06T04:45:47Z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TC031130329991</vt:lpwstr>
  </property>
  <property fmtid="{D5CDD505-2E9C-101B-9397-08002B2CF9AE}" pid="3" name="ContentTypeId">
    <vt:lpwstr>0x0101007C1D5F340F01F94FA2FD29A5E6DC872E</vt:lpwstr>
  </property>
</Properties>
</file>