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3"/>
  </p:notesMasterIdLst>
  <p:sldIdLst>
    <p:sldId id="256" r:id="rId2"/>
  </p:sldIdLst>
  <p:sldSz cx="3600450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 userDrawn="1">
          <p15:clr>
            <a:srgbClr val="A4A3A4"/>
          </p15:clr>
        </p15:guide>
        <p15:guide id="2" pos="1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2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3" autoAdjust="0"/>
    <p:restoredTop sz="94660"/>
  </p:normalViewPr>
  <p:slideViewPr>
    <p:cSldViewPr snapToGrid="0">
      <p:cViewPr varScale="1">
        <p:scale>
          <a:sx n="92" d="100"/>
          <a:sy n="92" d="100"/>
        </p:scale>
        <p:origin x="2442" y="78"/>
      </p:cViewPr>
      <p:guideLst>
        <p:guide orient="horz" pos="1678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1143000"/>
            <a:ext cx="2082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4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プレースホルダー 10">
            <a:extLst>
              <a:ext uri="{FF2B5EF4-FFF2-40B4-BE49-F238E27FC236}">
                <a16:creationId xmlns:a16="http://schemas.microsoft.com/office/drawing/2014/main" id="{4A43134D-9ECA-42DD-93FF-79223DFC33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40832" y="897968"/>
            <a:ext cx="1498995" cy="1745252"/>
          </a:xfrm>
          <a:custGeom>
            <a:avLst/>
            <a:gdLst>
              <a:gd name="connsiteX0" fmla="*/ 0 w 1030288"/>
              <a:gd name="connsiteY0" fmla="*/ 446882 h 893763"/>
              <a:gd name="connsiteX1" fmla="*/ 515144 w 1030288"/>
              <a:gd name="connsiteY1" fmla="*/ 0 h 893763"/>
              <a:gd name="connsiteX2" fmla="*/ 1030288 w 1030288"/>
              <a:gd name="connsiteY2" fmla="*/ 446882 h 893763"/>
              <a:gd name="connsiteX3" fmla="*/ 515144 w 1030288"/>
              <a:gd name="connsiteY3" fmla="*/ 893764 h 893763"/>
              <a:gd name="connsiteX4" fmla="*/ 0 w 1030288"/>
              <a:gd name="connsiteY4" fmla="*/ 446882 h 893763"/>
              <a:gd name="connsiteX0" fmla="*/ 2145 w 1032433"/>
              <a:gd name="connsiteY0" fmla="*/ 818701 h 1265583"/>
              <a:gd name="connsiteX1" fmla="*/ 688051 w 1032433"/>
              <a:gd name="connsiteY1" fmla="*/ 0 h 1265583"/>
              <a:gd name="connsiteX2" fmla="*/ 1032433 w 1032433"/>
              <a:gd name="connsiteY2" fmla="*/ 818701 h 1265583"/>
              <a:gd name="connsiteX3" fmla="*/ 517289 w 1032433"/>
              <a:gd name="connsiteY3" fmla="*/ 1265583 h 1265583"/>
              <a:gd name="connsiteX4" fmla="*/ 2145 w 1032433"/>
              <a:gd name="connsiteY4" fmla="*/ 818701 h 1265583"/>
              <a:gd name="connsiteX0" fmla="*/ 1349 w 1100492"/>
              <a:gd name="connsiteY0" fmla="*/ 630250 h 1270085"/>
              <a:gd name="connsiteX1" fmla="*/ 756110 w 1100492"/>
              <a:gd name="connsiteY1" fmla="*/ 1590 h 1270085"/>
              <a:gd name="connsiteX2" fmla="*/ 1100492 w 1100492"/>
              <a:gd name="connsiteY2" fmla="*/ 820291 h 1270085"/>
              <a:gd name="connsiteX3" fmla="*/ 585348 w 1100492"/>
              <a:gd name="connsiteY3" fmla="*/ 1267173 h 1270085"/>
              <a:gd name="connsiteX4" fmla="*/ 1349 w 1100492"/>
              <a:gd name="connsiteY4" fmla="*/ 630250 h 1270085"/>
              <a:gd name="connsiteX0" fmla="*/ 1572 w 1491813"/>
              <a:gd name="connsiteY0" fmla="*/ 628957 h 1266101"/>
              <a:gd name="connsiteX1" fmla="*/ 756333 w 1491813"/>
              <a:gd name="connsiteY1" fmla="*/ 297 h 1266101"/>
              <a:gd name="connsiteX2" fmla="*/ 1491813 w 1491813"/>
              <a:gd name="connsiteY2" fmla="*/ 560102 h 1266101"/>
              <a:gd name="connsiteX3" fmla="*/ 585571 w 1491813"/>
              <a:gd name="connsiteY3" fmla="*/ 1265880 h 1266101"/>
              <a:gd name="connsiteX4" fmla="*/ 1572 w 1491813"/>
              <a:gd name="connsiteY4" fmla="*/ 628957 h 1266101"/>
              <a:gd name="connsiteX0" fmla="*/ 1572 w 1491813"/>
              <a:gd name="connsiteY0" fmla="*/ 629498 h 1266642"/>
              <a:gd name="connsiteX1" fmla="*/ 756333 w 1491813"/>
              <a:gd name="connsiteY1" fmla="*/ 838 h 1266642"/>
              <a:gd name="connsiteX2" fmla="*/ 1491813 w 1491813"/>
              <a:gd name="connsiteY2" fmla="*/ 560643 h 1266642"/>
              <a:gd name="connsiteX3" fmla="*/ 585571 w 1491813"/>
              <a:gd name="connsiteY3" fmla="*/ 1266421 h 1266642"/>
              <a:gd name="connsiteX4" fmla="*/ 1572 w 1491813"/>
              <a:gd name="connsiteY4" fmla="*/ 629498 h 1266642"/>
              <a:gd name="connsiteX0" fmla="*/ 18857 w 1509098"/>
              <a:gd name="connsiteY0" fmla="*/ 629498 h 1267190"/>
              <a:gd name="connsiteX1" fmla="*/ 773618 w 1509098"/>
              <a:gd name="connsiteY1" fmla="*/ 838 h 1267190"/>
              <a:gd name="connsiteX2" fmla="*/ 1509098 w 1509098"/>
              <a:gd name="connsiteY2" fmla="*/ 560643 h 1267190"/>
              <a:gd name="connsiteX3" fmla="*/ 602856 w 1509098"/>
              <a:gd name="connsiteY3" fmla="*/ 1266421 h 1267190"/>
              <a:gd name="connsiteX4" fmla="*/ 18857 w 1509098"/>
              <a:gd name="connsiteY4" fmla="*/ 629498 h 1267190"/>
              <a:gd name="connsiteX0" fmla="*/ 18857 w 1509098"/>
              <a:gd name="connsiteY0" fmla="*/ 628834 h 1266526"/>
              <a:gd name="connsiteX1" fmla="*/ 773618 w 1509098"/>
              <a:gd name="connsiteY1" fmla="*/ 174 h 1266526"/>
              <a:gd name="connsiteX2" fmla="*/ 1509098 w 1509098"/>
              <a:gd name="connsiteY2" fmla="*/ 559979 h 1266526"/>
              <a:gd name="connsiteX3" fmla="*/ 602856 w 1509098"/>
              <a:gd name="connsiteY3" fmla="*/ 1265757 h 1266526"/>
              <a:gd name="connsiteX4" fmla="*/ 18857 w 1509098"/>
              <a:gd name="connsiteY4" fmla="*/ 628834 h 1266526"/>
              <a:gd name="connsiteX0" fmla="*/ 14006 w 1504247"/>
              <a:gd name="connsiteY0" fmla="*/ 628834 h 1266329"/>
              <a:gd name="connsiteX1" fmla="*/ 768767 w 1504247"/>
              <a:gd name="connsiteY1" fmla="*/ 174 h 1266329"/>
              <a:gd name="connsiteX2" fmla="*/ 1504247 w 1504247"/>
              <a:gd name="connsiteY2" fmla="*/ 559979 h 1266329"/>
              <a:gd name="connsiteX3" fmla="*/ 598005 w 1504247"/>
              <a:gd name="connsiteY3" fmla="*/ 1265757 h 1266329"/>
              <a:gd name="connsiteX4" fmla="*/ 14006 w 1504247"/>
              <a:gd name="connsiteY4" fmla="*/ 628834 h 1266329"/>
              <a:gd name="connsiteX0" fmla="*/ 5303 w 1495544"/>
              <a:gd name="connsiteY0" fmla="*/ 628834 h 1342815"/>
              <a:gd name="connsiteX1" fmla="*/ 760064 w 1495544"/>
              <a:gd name="connsiteY1" fmla="*/ 174 h 1342815"/>
              <a:gd name="connsiteX2" fmla="*/ 1495544 w 1495544"/>
              <a:gd name="connsiteY2" fmla="*/ 559979 h 1342815"/>
              <a:gd name="connsiteX3" fmla="*/ 589302 w 1495544"/>
              <a:gd name="connsiteY3" fmla="*/ 1265757 h 1342815"/>
              <a:gd name="connsiteX4" fmla="*/ 431979 w 1495544"/>
              <a:gd name="connsiteY4" fmla="*/ 1252616 h 1342815"/>
              <a:gd name="connsiteX5" fmla="*/ 5303 w 1495544"/>
              <a:gd name="connsiteY5" fmla="*/ 628834 h 1342815"/>
              <a:gd name="connsiteX0" fmla="*/ 56604 w 1546845"/>
              <a:gd name="connsiteY0" fmla="*/ 628834 h 1761001"/>
              <a:gd name="connsiteX1" fmla="*/ 811365 w 1546845"/>
              <a:gd name="connsiteY1" fmla="*/ 174 h 1761001"/>
              <a:gd name="connsiteX2" fmla="*/ 1546845 w 1546845"/>
              <a:gd name="connsiteY2" fmla="*/ 559979 h 1761001"/>
              <a:gd name="connsiteX3" fmla="*/ 640603 w 1546845"/>
              <a:gd name="connsiteY3" fmla="*/ 1265757 h 1761001"/>
              <a:gd name="connsiteX4" fmla="*/ 119724 w 1546845"/>
              <a:gd name="connsiteY4" fmla="*/ 1742866 h 1761001"/>
              <a:gd name="connsiteX5" fmla="*/ 56604 w 1546845"/>
              <a:gd name="connsiteY5" fmla="*/ 628834 h 1761001"/>
              <a:gd name="connsiteX0" fmla="*/ 42985 w 1533226"/>
              <a:gd name="connsiteY0" fmla="*/ 628834 h 1761001"/>
              <a:gd name="connsiteX1" fmla="*/ 797746 w 1533226"/>
              <a:gd name="connsiteY1" fmla="*/ 174 h 1761001"/>
              <a:gd name="connsiteX2" fmla="*/ 1533226 w 1533226"/>
              <a:gd name="connsiteY2" fmla="*/ 559979 h 1761001"/>
              <a:gd name="connsiteX3" fmla="*/ 626984 w 1533226"/>
              <a:gd name="connsiteY3" fmla="*/ 1265757 h 1761001"/>
              <a:gd name="connsiteX4" fmla="*/ 106105 w 1533226"/>
              <a:gd name="connsiteY4" fmla="*/ 1742866 h 1761001"/>
              <a:gd name="connsiteX5" fmla="*/ 42985 w 1533226"/>
              <a:gd name="connsiteY5" fmla="*/ 628834 h 1761001"/>
              <a:gd name="connsiteX0" fmla="*/ 42985 w 1613214"/>
              <a:gd name="connsiteY0" fmla="*/ 628834 h 1852156"/>
              <a:gd name="connsiteX1" fmla="*/ 797746 w 1613214"/>
              <a:gd name="connsiteY1" fmla="*/ 174 h 1852156"/>
              <a:gd name="connsiteX2" fmla="*/ 1533226 w 1613214"/>
              <a:gd name="connsiteY2" fmla="*/ 559979 h 1852156"/>
              <a:gd name="connsiteX3" fmla="*/ 1497316 w 1613214"/>
              <a:gd name="connsiteY3" fmla="*/ 1731219 h 1852156"/>
              <a:gd name="connsiteX4" fmla="*/ 106105 w 1613214"/>
              <a:gd name="connsiteY4" fmla="*/ 1742866 h 1852156"/>
              <a:gd name="connsiteX5" fmla="*/ 42985 w 1613214"/>
              <a:gd name="connsiteY5" fmla="*/ 628834 h 1852156"/>
              <a:gd name="connsiteX0" fmla="*/ 42985 w 1627788"/>
              <a:gd name="connsiteY0" fmla="*/ 628834 h 1789241"/>
              <a:gd name="connsiteX1" fmla="*/ 797746 w 1627788"/>
              <a:gd name="connsiteY1" fmla="*/ 174 h 1789241"/>
              <a:gd name="connsiteX2" fmla="*/ 1533226 w 1627788"/>
              <a:gd name="connsiteY2" fmla="*/ 559979 h 1789241"/>
              <a:gd name="connsiteX3" fmla="*/ 1497316 w 1627788"/>
              <a:gd name="connsiteY3" fmla="*/ 1731219 h 1789241"/>
              <a:gd name="connsiteX4" fmla="*/ 106105 w 1627788"/>
              <a:gd name="connsiteY4" fmla="*/ 1742866 h 1789241"/>
              <a:gd name="connsiteX5" fmla="*/ 42985 w 1627788"/>
              <a:gd name="connsiteY5" fmla="*/ 628834 h 1789241"/>
              <a:gd name="connsiteX0" fmla="*/ 42985 w 1601100"/>
              <a:gd name="connsiteY0" fmla="*/ 628834 h 1810042"/>
              <a:gd name="connsiteX1" fmla="*/ 797746 w 1601100"/>
              <a:gd name="connsiteY1" fmla="*/ 174 h 1810042"/>
              <a:gd name="connsiteX2" fmla="*/ 1533226 w 1601100"/>
              <a:gd name="connsiteY2" fmla="*/ 559979 h 1810042"/>
              <a:gd name="connsiteX3" fmla="*/ 1497316 w 1601100"/>
              <a:gd name="connsiteY3" fmla="*/ 1731219 h 1810042"/>
              <a:gd name="connsiteX4" fmla="*/ 106105 w 1601100"/>
              <a:gd name="connsiteY4" fmla="*/ 1742866 h 1810042"/>
              <a:gd name="connsiteX5" fmla="*/ 42985 w 1601100"/>
              <a:gd name="connsiteY5" fmla="*/ 628834 h 1810042"/>
              <a:gd name="connsiteX0" fmla="*/ 42985 w 1543544"/>
              <a:gd name="connsiteY0" fmla="*/ 628834 h 1874520"/>
              <a:gd name="connsiteX1" fmla="*/ 797746 w 1543544"/>
              <a:gd name="connsiteY1" fmla="*/ 174 h 1874520"/>
              <a:gd name="connsiteX2" fmla="*/ 1533226 w 1543544"/>
              <a:gd name="connsiteY2" fmla="*/ 559979 h 1874520"/>
              <a:gd name="connsiteX3" fmla="*/ 1497316 w 1543544"/>
              <a:gd name="connsiteY3" fmla="*/ 1731219 h 1874520"/>
              <a:gd name="connsiteX4" fmla="*/ 106105 w 1543544"/>
              <a:gd name="connsiteY4" fmla="*/ 1742866 h 1874520"/>
              <a:gd name="connsiteX5" fmla="*/ 42985 w 1543544"/>
              <a:gd name="connsiteY5" fmla="*/ 628834 h 1874520"/>
              <a:gd name="connsiteX0" fmla="*/ 42985 w 1543544"/>
              <a:gd name="connsiteY0" fmla="*/ 628834 h 1874520"/>
              <a:gd name="connsiteX1" fmla="*/ 797746 w 1543544"/>
              <a:gd name="connsiteY1" fmla="*/ 174 h 1874520"/>
              <a:gd name="connsiteX2" fmla="*/ 1533226 w 1543544"/>
              <a:gd name="connsiteY2" fmla="*/ 559979 h 1874520"/>
              <a:gd name="connsiteX3" fmla="*/ 1497316 w 1543544"/>
              <a:gd name="connsiteY3" fmla="*/ 1731219 h 1874520"/>
              <a:gd name="connsiteX4" fmla="*/ 106105 w 1543544"/>
              <a:gd name="connsiteY4" fmla="*/ 1742866 h 1874520"/>
              <a:gd name="connsiteX5" fmla="*/ 42985 w 1543544"/>
              <a:gd name="connsiteY5" fmla="*/ 628834 h 1874520"/>
              <a:gd name="connsiteX0" fmla="*/ 42985 w 1533226"/>
              <a:gd name="connsiteY0" fmla="*/ 628834 h 1882000"/>
              <a:gd name="connsiteX1" fmla="*/ 797746 w 1533226"/>
              <a:gd name="connsiteY1" fmla="*/ 174 h 1882000"/>
              <a:gd name="connsiteX2" fmla="*/ 1533226 w 1533226"/>
              <a:gd name="connsiteY2" fmla="*/ 559979 h 1882000"/>
              <a:gd name="connsiteX3" fmla="*/ 1497316 w 1533226"/>
              <a:gd name="connsiteY3" fmla="*/ 1731219 h 1882000"/>
              <a:gd name="connsiteX4" fmla="*/ 106105 w 1533226"/>
              <a:gd name="connsiteY4" fmla="*/ 1742866 h 1882000"/>
              <a:gd name="connsiteX5" fmla="*/ 42985 w 1533226"/>
              <a:gd name="connsiteY5" fmla="*/ 628834 h 1882000"/>
              <a:gd name="connsiteX0" fmla="*/ 15150 w 1505391"/>
              <a:gd name="connsiteY0" fmla="*/ 628834 h 1882000"/>
              <a:gd name="connsiteX1" fmla="*/ 769911 w 1505391"/>
              <a:gd name="connsiteY1" fmla="*/ 174 h 1882000"/>
              <a:gd name="connsiteX2" fmla="*/ 1505391 w 1505391"/>
              <a:gd name="connsiteY2" fmla="*/ 559979 h 1882000"/>
              <a:gd name="connsiteX3" fmla="*/ 1469481 w 1505391"/>
              <a:gd name="connsiteY3" fmla="*/ 1731219 h 1882000"/>
              <a:gd name="connsiteX4" fmla="*/ 78270 w 1505391"/>
              <a:gd name="connsiteY4" fmla="*/ 1742866 h 1882000"/>
              <a:gd name="connsiteX5" fmla="*/ 15150 w 1505391"/>
              <a:gd name="connsiteY5" fmla="*/ 628834 h 1882000"/>
              <a:gd name="connsiteX0" fmla="*/ 16233 w 1498212"/>
              <a:gd name="connsiteY0" fmla="*/ 628956 h 1882122"/>
              <a:gd name="connsiteX1" fmla="*/ 762732 w 1498212"/>
              <a:gd name="connsiteY1" fmla="*/ 296 h 1882122"/>
              <a:gd name="connsiteX2" fmla="*/ 1498212 w 1498212"/>
              <a:gd name="connsiteY2" fmla="*/ 560101 h 1882122"/>
              <a:gd name="connsiteX3" fmla="*/ 1462302 w 1498212"/>
              <a:gd name="connsiteY3" fmla="*/ 1731341 h 1882122"/>
              <a:gd name="connsiteX4" fmla="*/ 71091 w 1498212"/>
              <a:gd name="connsiteY4" fmla="*/ 1742988 h 1882122"/>
              <a:gd name="connsiteX5" fmla="*/ 16233 w 1498212"/>
              <a:gd name="connsiteY5" fmla="*/ 628956 h 1882122"/>
              <a:gd name="connsiteX0" fmla="*/ 25492 w 1507471"/>
              <a:gd name="connsiteY0" fmla="*/ 628956 h 1882122"/>
              <a:gd name="connsiteX1" fmla="*/ 771991 w 1507471"/>
              <a:gd name="connsiteY1" fmla="*/ 296 h 1882122"/>
              <a:gd name="connsiteX2" fmla="*/ 1507471 w 1507471"/>
              <a:gd name="connsiteY2" fmla="*/ 560101 h 1882122"/>
              <a:gd name="connsiteX3" fmla="*/ 1471561 w 1507471"/>
              <a:gd name="connsiteY3" fmla="*/ 1731341 h 1882122"/>
              <a:gd name="connsiteX4" fmla="*/ 80350 w 1507471"/>
              <a:gd name="connsiteY4" fmla="*/ 1742988 h 1882122"/>
              <a:gd name="connsiteX5" fmla="*/ 25492 w 1507471"/>
              <a:gd name="connsiteY5" fmla="*/ 628956 h 1882122"/>
              <a:gd name="connsiteX0" fmla="*/ 25492 w 1507471"/>
              <a:gd name="connsiteY0" fmla="*/ 629294 h 1882460"/>
              <a:gd name="connsiteX1" fmla="*/ 771991 w 1507471"/>
              <a:gd name="connsiteY1" fmla="*/ 634 h 1882460"/>
              <a:gd name="connsiteX2" fmla="*/ 1507471 w 1507471"/>
              <a:gd name="connsiteY2" fmla="*/ 560439 h 1882460"/>
              <a:gd name="connsiteX3" fmla="*/ 1471561 w 1507471"/>
              <a:gd name="connsiteY3" fmla="*/ 1731679 h 1882460"/>
              <a:gd name="connsiteX4" fmla="*/ 80350 w 1507471"/>
              <a:gd name="connsiteY4" fmla="*/ 1743326 h 1882460"/>
              <a:gd name="connsiteX5" fmla="*/ 25492 w 1507471"/>
              <a:gd name="connsiteY5" fmla="*/ 629294 h 1882460"/>
              <a:gd name="connsiteX0" fmla="*/ 28137 w 1510116"/>
              <a:gd name="connsiteY0" fmla="*/ 629294 h 1882460"/>
              <a:gd name="connsiteX1" fmla="*/ 774636 w 1510116"/>
              <a:gd name="connsiteY1" fmla="*/ 634 h 1882460"/>
              <a:gd name="connsiteX2" fmla="*/ 1510116 w 1510116"/>
              <a:gd name="connsiteY2" fmla="*/ 560439 h 1882460"/>
              <a:gd name="connsiteX3" fmla="*/ 1474206 w 1510116"/>
              <a:gd name="connsiteY3" fmla="*/ 1731679 h 1882460"/>
              <a:gd name="connsiteX4" fmla="*/ 82995 w 1510116"/>
              <a:gd name="connsiteY4" fmla="*/ 1743326 h 1882460"/>
              <a:gd name="connsiteX5" fmla="*/ 28137 w 1510116"/>
              <a:gd name="connsiteY5" fmla="*/ 629294 h 1882460"/>
              <a:gd name="connsiteX0" fmla="*/ 22549 w 1504528"/>
              <a:gd name="connsiteY0" fmla="*/ 629294 h 1882460"/>
              <a:gd name="connsiteX1" fmla="*/ 769048 w 1504528"/>
              <a:gd name="connsiteY1" fmla="*/ 634 h 1882460"/>
              <a:gd name="connsiteX2" fmla="*/ 1504528 w 1504528"/>
              <a:gd name="connsiteY2" fmla="*/ 560439 h 1882460"/>
              <a:gd name="connsiteX3" fmla="*/ 1468618 w 1504528"/>
              <a:gd name="connsiteY3" fmla="*/ 1731679 h 1882460"/>
              <a:gd name="connsiteX4" fmla="*/ 77407 w 1504528"/>
              <a:gd name="connsiteY4" fmla="*/ 1743326 h 1882460"/>
              <a:gd name="connsiteX5" fmla="*/ 22549 w 1504528"/>
              <a:gd name="connsiteY5" fmla="*/ 629294 h 1882460"/>
              <a:gd name="connsiteX0" fmla="*/ 22549 w 1504528"/>
              <a:gd name="connsiteY0" fmla="*/ 629294 h 1855690"/>
              <a:gd name="connsiteX1" fmla="*/ 769048 w 1504528"/>
              <a:gd name="connsiteY1" fmla="*/ 634 h 1855690"/>
              <a:gd name="connsiteX2" fmla="*/ 1504528 w 1504528"/>
              <a:gd name="connsiteY2" fmla="*/ 560439 h 1855690"/>
              <a:gd name="connsiteX3" fmla="*/ 1468618 w 1504528"/>
              <a:gd name="connsiteY3" fmla="*/ 1731679 h 1855690"/>
              <a:gd name="connsiteX4" fmla="*/ 77407 w 1504528"/>
              <a:gd name="connsiteY4" fmla="*/ 1743326 h 1855690"/>
              <a:gd name="connsiteX5" fmla="*/ 22549 w 1504528"/>
              <a:gd name="connsiteY5" fmla="*/ 629294 h 1855690"/>
              <a:gd name="connsiteX0" fmla="*/ 22549 w 1515209"/>
              <a:gd name="connsiteY0" fmla="*/ 629294 h 1745190"/>
              <a:gd name="connsiteX1" fmla="*/ 769048 w 1515209"/>
              <a:gd name="connsiteY1" fmla="*/ 634 h 1745190"/>
              <a:gd name="connsiteX2" fmla="*/ 1504528 w 1515209"/>
              <a:gd name="connsiteY2" fmla="*/ 560439 h 1745190"/>
              <a:gd name="connsiteX3" fmla="*/ 1468618 w 1515209"/>
              <a:gd name="connsiteY3" fmla="*/ 1731679 h 1745190"/>
              <a:gd name="connsiteX4" fmla="*/ 77407 w 1515209"/>
              <a:gd name="connsiteY4" fmla="*/ 1743326 h 1745190"/>
              <a:gd name="connsiteX5" fmla="*/ 22549 w 1515209"/>
              <a:gd name="connsiteY5" fmla="*/ 629294 h 1745190"/>
              <a:gd name="connsiteX0" fmla="*/ 22549 w 1504528"/>
              <a:gd name="connsiteY0" fmla="*/ 629294 h 1745252"/>
              <a:gd name="connsiteX1" fmla="*/ 769048 w 1504528"/>
              <a:gd name="connsiteY1" fmla="*/ 634 h 1745252"/>
              <a:gd name="connsiteX2" fmla="*/ 1504528 w 1504528"/>
              <a:gd name="connsiteY2" fmla="*/ 560439 h 1745252"/>
              <a:gd name="connsiteX3" fmla="*/ 1468618 w 1504528"/>
              <a:gd name="connsiteY3" fmla="*/ 1731679 h 1745252"/>
              <a:gd name="connsiteX4" fmla="*/ 77407 w 1504528"/>
              <a:gd name="connsiteY4" fmla="*/ 1743326 h 1745252"/>
              <a:gd name="connsiteX5" fmla="*/ 22549 w 1504528"/>
              <a:gd name="connsiteY5" fmla="*/ 629294 h 1745252"/>
              <a:gd name="connsiteX0" fmla="*/ 22549 w 1504528"/>
              <a:gd name="connsiteY0" fmla="*/ 629294 h 1745252"/>
              <a:gd name="connsiteX1" fmla="*/ 769048 w 1504528"/>
              <a:gd name="connsiteY1" fmla="*/ 634 h 1745252"/>
              <a:gd name="connsiteX2" fmla="*/ 1504528 w 1504528"/>
              <a:gd name="connsiteY2" fmla="*/ 560439 h 1745252"/>
              <a:gd name="connsiteX3" fmla="*/ 1468618 w 1504528"/>
              <a:gd name="connsiteY3" fmla="*/ 1731679 h 1745252"/>
              <a:gd name="connsiteX4" fmla="*/ 77407 w 1504528"/>
              <a:gd name="connsiteY4" fmla="*/ 1743326 h 1745252"/>
              <a:gd name="connsiteX5" fmla="*/ 22549 w 1504528"/>
              <a:gd name="connsiteY5" fmla="*/ 629294 h 1745252"/>
              <a:gd name="connsiteX0" fmla="*/ 17016 w 1498995"/>
              <a:gd name="connsiteY0" fmla="*/ 629294 h 1745252"/>
              <a:gd name="connsiteX1" fmla="*/ 763515 w 1498995"/>
              <a:gd name="connsiteY1" fmla="*/ 634 h 1745252"/>
              <a:gd name="connsiteX2" fmla="*/ 1498995 w 1498995"/>
              <a:gd name="connsiteY2" fmla="*/ 560439 h 1745252"/>
              <a:gd name="connsiteX3" fmla="*/ 1463085 w 1498995"/>
              <a:gd name="connsiteY3" fmla="*/ 1731679 h 1745252"/>
              <a:gd name="connsiteX4" fmla="*/ 71874 w 1498995"/>
              <a:gd name="connsiteY4" fmla="*/ 1743326 h 1745252"/>
              <a:gd name="connsiteX5" fmla="*/ 17016 w 1498995"/>
              <a:gd name="connsiteY5" fmla="*/ 629294 h 174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8995" h="1745252">
                <a:moveTo>
                  <a:pt x="17016" y="629294"/>
                </a:moveTo>
                <a:cubicBezTo>
                  <a:pt x="74451" y="19357"/>
                  <a:pt x="516519" y="12110"/>
                  <a:pt x="763515" y="634"/>
                </a:cubicBezTo>
                <a:cubicBezTo>
                  <a:pt x="1010512" y="-10842"/>
                  <a:pt x="1496241" y="131854"/>
                  <a:pt x="1498995" y="560439"/>
                </a:cubicBezTo>
                <a:cubicBezTo>
                  <a:pt x="1498995" y="807245"/>
                  <a:pt x="1476037" y="1585353"/>
                  <a:pt x="1463085" y="1731679"/>
                </a:cubicBezTo>
                <a:cubicBezTo>
                  <a:pt x="1462673" y="1736336"/>
                  <a:pt x="188487" y="1750329"/>
                  <a:pt x="71874" y="1743326"/>
                </a:cubicBezTo>
                <a:cubicBezTo>
                  <a:pt x="65431" y="1695011"/>
                  <a:pt x="-40419" y="1239231"/>
                  <a:pt x="17016" y="629294"/>
                </a:cubicBezTo>
                <a:close/>
              </a:path>
            </a:pathLst>
          </a:custGeom>
          <a:blipFill rotWithShape="1">
            <a:blip r:embed="rId2"/>
            <a:srcRect/>
            <a:stretch>
              <a:fillRect l="-72645" t="-13860" r="-26515"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9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29920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2" y="283649"/>
            <a:ext cx="3105389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2" y="1418243"/>
            <a:ext cx="3105389" cy="3380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5"/>
            <a:ext cx="81010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DE446-867D-4B69-A6F3-BD3D91AE7B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51" y="4937945"/>
            <a:ext cx="121515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7" y="4937945"/>
            <a:ext cx="81010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CE19-5ABA-43A7-920B-63F4F510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08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l" defTabSz="359825" rtl="0" eaLnBrk="1" latinLnBrk="0" hangingPunct="1">
        <a:lnSpc>
          <a:spcPct val="90000"/>
        </a:lnSpc>
        <a:spcBef>
          <a:spcPct val="0"/>
        </a:spcBef>
        <a:buNone/>
        <a:defRPr kumimoji="1" sz="17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56" indent="-89956" algn="l" defTabSz="359825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1" kern="1200">
          <a:solidFill>
            <a:schemeClr val="tx1"/>
          </a:solidFill>
          <a:latin typeface="+mn-lt"/>
          <a:ea typeface="+mn-ea"/>
          <a:cs typeface="+mn-cs"/>
        </a:defRPr>
      </a:lvl1pPr>
      <a:lvl2pPr marL="269869" indent="-89956" algn="l" defTabSz="359825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4" kern="1200">
          <a:solidFill>
            <a:schemeClr val="tx1"/>
          </a:solidFill>
          <a:latin typeface="+mn-lt"/>
          <a:ea typeface="+mn-ea"/>
          <a:cs typeface="+mn-cs"/>
        </a:defRPr>
      </a:lvl2pPr>
      <a:lvl3pPr marL="449781" indent="-89956" algn="l" defTabSz="359825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629693" indent="-89956" algn="l" defTabSz="359825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4pPr>
      <a:lvl5pPr marL="809605" indent="-89956" algn="l" defTabSz="359825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5pPr>
      <a:lvl6pPr marL="989518" indent="-89956" algn="l" defTabSz="359825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6pPr>
      <a:lvl7pPr marL="1169430" indent="-89956" algn="l" defTabSz="359825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7pPr>
      <a:lvl8pPr marL="1349343" indent="-89956" algn="l" defTabSz="359825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8pPr>
      <a:lvl9pPr marL="1529255" indent="-89956" algn="l" defTabSz="359825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825" rtl="0" eaLnBrk="1" latinLnBrk="0" hangingPunct="1"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1pPr>
      <a:lvl2pPr marL="179913" algn="l" defTabSz="359825" rtl="0" eaLnBrk="1" latinLnBrk="0" hangingPunct="1"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2pPr>
      <a:lvl3pPr marL="359825" algn="l" defTabSz="359825" rtl="0" eaLnBrk="1" latinLnBrk="0" hangingPunct="1"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3pPr>
      <a:lvl4pPr marL="539738" algn="l" defTabSz="359825" rtl="0" eaLnBrk="1" latinLnBrk="0" hangingPunct="1"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4pPr>
      <a:lvl5pPr marL="719649" algn="l" defTabSz="359825" rtl="0" eaLnBrk="1" latinLnBrk="0" hangingPunct="1"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5pPr>
      <a:lvl6pPr marL="899562" algn="l" defTabSz="359825" rtl="0" eaLnBrk="1" latinLnBrk="0" hangingPunct="1"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6pPr>
      <a:lvl7pPr marL="1079474" algn="l" defTabSz="359825" rtl="0" eaLnBrk="1" latinLnBrk="0" hangingPunct="1"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7pPr>
      <a:lvl8pPr marL="1259387" algn="l" defTabSz="359825" rtl="0" eaLnBrk="1" latinLnBrk="0" hangingPunct="1"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8pPr>
      <a:lvl9pPr marL="1439299" algn="l" defTabSz="359825" rtl="0" eaLnBrk="1" latinLnBrk="0" hangingPunct="1">
        <a:defRPr kumimoji="1" sz="7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4265517-E6FE-4E35-B87D-CAD0902C6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00777" cy="5328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F80E05B-D5D4-40C9-8190-B4C7D9764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03" y="782695"/>
            <a:ext cx="2800677" cy="195942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6DD9DA5-FF03-4926-AA81-838D1620C0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043" y="2385304"/>
            <a:ext cx="817735" cy="106592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19AD53C-6F9E-42D1-8B6A-E5D313F071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380652"/>
            <a:ext cx="872599" cy="113124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603C956-E50D-41AC-AC32-337646AED0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348" y="2880000"/>
            <a:ext cx="658368" cy="25603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544FE06-536B-4EFA-A372-615D101CA7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261303"/>
            <a:ext cx="2855921" cy="3960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798188" y="3481773"/>
            <a:ext cx="20040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>
                <a:solidFill>
                  <a:srgbClr val="5C240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Wishing you a new year</a:t>
            </a:r>
          </a:p>
          <a:p>
            <a:pPr algn="ctr"/>
            <a:r>
              <a:rPr kumimoji="1" lang="en-US" altLang="ja-JP" sz="1100" dirty="0">
                <a:solidFill>
                  <a:srgbClr val="5C240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filled with new hope.</a:t>
            </a:r>
            <a:endParaRPr kumimoji="1" lang="ja-JP" altLang="en-US" sz="1100" dirty="0">
              <a:solidFill>
                <a:srgbClr val="5C240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図プレースホルダー 1">
            <a:extLst>
              <a:ext uri="{FF2B5EF4-FFF2-40B4-BE49-F238E27FC236}">
                <a16:creationId xmlns:a16="http://schemas.microsoft.com/office/drawing/2014/main" id="{73E66F1E-4C85-4DF7-BCA6-0DFE0B0B41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5295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FP_vba.potm" id="{C4CEA0F7-F557-4D39-9A0F-56289A657A45}" vid="{70791E40-3A06-4BB8-A29E-D80666D7F02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5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2019-10-02T08:55:25Z</dcterms:created>
  <dcterms:modified xsi:type="dcterms:W3CDTF">2019-10-03T03:56:52Z</dcterms:modified>
</cp:coreProperties>
</file>