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5" r:id="rId3"/>
    <p:sldId id="266" r:id="rId4"/>
    <p:sldId id="271" r:id="rId5"/>
    <p:sldId id="270" r:id="rId6"/>
    <p:sldId id="256" r:id="rId7"/>
    <p:sldId id="257" r:id="rId8"/>
    <p:sldId id="268" r:id="rId9"/>
    <p:sldId id="258" r:id="rId10"/>
    <p:sldId id="269" r:id="rId1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5369"/>
  </p:normalViewPr>
  <p:slideViewPr>
    <p:cSldViewPr snapToGrid="0">
      <p:cViewPr>
        <p:scale>
          <a:sx n="105" d="100"/>
          <a:sy n="105" d="100"/>
        </p:scale>
        <p:origin x="-84" y="-42"/>
      </p:cViewPr>
      <p:guideLst>
        <p:guide orient="horz" pos="2160"/>
        <p:guide pos="31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E38-94FB-C641-82B1-65484E083B6C}" type="datetimeFigureOut">
              <a:rPr kumimoji="1" lang="ja-JP" altLang="en-US" smtClean="0"/>
              <a:t>2017/10/2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3FEF-FB76-FA42-832D-6D3C4BC3D2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352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03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48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03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03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907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738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303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640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640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3FEF-FB76-FA42-832D-6D3C4BC3D21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4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5199063" y="915988"/>
            <a:ext cx="4224337" cy="393858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1" lang="en-US" altLang="ja-JP" dirty="0"/>
              <a:t>MAP</a:t>
            </a:r>
            <a:r>
              <a:rPr kumimoji="1" lang="ja-JP" altLang="en-US" dirty="0"/>
              <a:t>を追加する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265113" y="5118100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2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265113" y="5327962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13" y="5531688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265113" y="5741550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20" hasCustomPrompt="1"/>
          </p:nvPr>
        </p:nvSpPr>
        <p:spPr>
          <a:xfrm>
            <a:off x="265113" y="5967541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6" name="テキスト プレースホルダー 2"/>
          <p:cNvSpPr>
            <a:spLocks noGrp="1"/>
          </p:cNvSpPr>
          <p:nvPr>
            <p:ph type="body" sz="quarter" idx="21" hasCustomPrompt="1"/>
          </p:nvPr>
        </p:nvSpPr>
        <p:spPr>
          <a:xfrm>
            <a:off x="265113" y="6177403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sz="quarter" idx="22" hasCustomPrompt="1"/>
          </p:nvPr>
        </p:nvSpPr>
        <p:spPr>
          <a:xfrm>
            <a:off x="265113" y="6375398"/>
            <a:ext cx="1081087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お名前を入力</a:t>
            </a:r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23" hasCustomPrompt="1"/>
          </p:nvPr>
        </p:nvSpPr>
        <p:spPr>
          <a:xfrm>
            <a:off x="1356888" y="5118100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24" name="テキスト プレースホルダー 2"/>
          <p:cNvSpPr>
            <a:spLocks noGrp="1"/>
          </p:cNvSpPr>
          <p:nvPr>
            <p:ph type="body" sz="quarter" idx="24" hasCustomPrompt="1"/>
          </p:nvPr>
        </p:nvSpPr>
        <p:spPr>
          <a:xfrm>
            <a:off x="1356888" y="5327962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25" name="テキスト プレースホルダー 2"/>
          <p:cNvSpPr>
            <a:spLocks noGrp="1"/>
          </p:cNvSpPr>
          <p:nvPr>
            <p:ph type="body" sz="quarter" idx="25" hasCustomPrompt="1"/>
          </p:nvPr>
        </p:nvSpPr>
        <p:spPr>
          <a:xfrm>
            <a:off x="1356888" y="5531688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26" hasCustomPrompt="1"/>
          </p:nvPr>
        </p:nvSpPr>
        <p:spPr>
          <a:xfrm>
            <a:off x="1356888" y="5741550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27" hasCustomPrompt="1"/>
          </p:nvPr>
        </p:nvSpPr>
        <p:spPr>
          <a:xfrm>
            <a:off x="1356888" y="5967541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28" name="テキスト プレースホルダー 2"/>
          <p:cNvSpPr>
            <a:spLocks noGrp="1"/>
          </p:cNvSpPr>
          <p:nvPr>
            <p:ph type="body" sz="quarter" idx="28" hasCustomPrompt="1"/>
          </p:nvPr>
        </p:nvSpPr>
        <p:spPr>
          <a:xfrm>
            <a:off x="1356888" y="6177403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29" hasCustomPrompt="1"/>
          </p:nvPr>
        </p:nvSpPr>
        <p:spPr>
          <a:xfrm>
            <a:off x="1356888" y="6375398"/>
            <a:ext cx="3378733" cy="19050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連絡先・備考を記入</a:t>
            </a:r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5198724" y="5118100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sz="quarter" idx="31" hasCustomPrompt="1"/>
          </p:nvPr>
        </p:nvSpPr>
        <p:spPr>
          <a:xfrm>
            <a:off x="5198724" y="5327962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2" name="テキスト プレースホルダー 2"/>
          <p:cNvSpPr>
            <a:spLocks noGrp="1"/>
          </p:cNvSpPr>
          <p:nvPr>
            <p:ph type="body" sz="quarter" idx="32" hasCustomPrompt="1"/>
          </p:nvPr>
        </p:nvSpPr>
        <p:spPr>
          <a:xfrm>
            <a:off x="5198724" y="5531688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33" hasCustomPrompt="1"/>
          </p:nvPr>
        </p:nvSpPr>
        <p:spPr>
          <a:xfrm>
            <a:off x="5198724" y="5741550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4" name="テキスト プレースホルダー 2"/>
          <p:cNvSpPr>
            <a:spLocks noGrp="1"/>
          </p:cNvSpPr>
          <p:nvPr>
            <p:ph type="body" sz="quarter" idx="34" hasCustomPrompt="1"/>
          </p:nvPr>
        </p:nvSpPr>
        <p:spPr>
          <a:xfrm>
            <a:off x="5198724" y="5967541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5" name="テキスト プレースホルダー 2"/>
          <p:cNvSpPr>
            <a:spLocks noGrp="1"/>
          </p:cNvSpPr>
          <p:nvPr>
            <p:ph type="body" sz="quarter" idx="35" hasCustomPrompt="1"/>
          </p:nvPr>
        </p:nvSpPr>
        <p:spPr>
          <a:xfrm>
            <a:off x="5198724" y="6177403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6" name="テキスト プレースホルダー 2"/>
          <p:cNvSpPr>
            <a:spLocks noGrp="1"/>
          </p:cNvSpPr>
          <p:nvPr>
            <p:ph type="body" sz="quarter" idx="36" hasCustomPrompt="1"/>
          </p:nvPr>
        </p:nvSpPr>
        <p:spPr>
          <a:xfrm>
            <a:off x="5198724" y="6375398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37" name="テキスト プレースホルダー 2"/>
          <p:cNvSpPr>
            <a:spLocks noGrp="1"/>
          </p:cNvSpPr>
          <p:nvPr>
            <p:ph type="body" sz="quarter" idx="37" hasCustomPrompt="1"/>
          </p:nvPr>
        </p:nvSpPr>
        <p:spPr>
          <a:xfrm>
            <a:off x="6290499" y="5118100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38" name="テキスト プレースホルダー 2"/>
          <p:cNvSpPr>
            <a:spLocks noGrp="1"/>
          </p:cNvSpPr>
          <p:nvPr>
            <p:ph type="body" sz="quarter" idx="38" hasCustomPrompt="1"/>
          </p:nvPr>
        </p:nvSpPr>
        <p:spPr>
          <a:xfrm>
            <a:off x="6290499" y="5327962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39" name="テキスト プレースホルダー 2"/>
          <p:cNvSpPr>
            <a:spLocks noGrp="1"/>
          </p:cNvSpPr>
          <p:nvPr>
            <p:ph type="body" sz="quarter" idx="39" hasCustomPrompt="1"/>
          </p:nvPr>
        </p:nvSpPr>
        <p:spPr>
          <a:xfrm>
            <a:off x="6290499" y="5531688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40" name="テキスト プレースホルダー 2"/>
          <p:cNvSpPr>
            <a:spLocks noGrp="1"/>
          </p:cNvSpPr>
          <p:nvPr>
            <p:ph type="body" sz="quarter" idx="40" hasCustomPrompt="1"/>
          </p:nvPr>
        </p:nvSpPr>
        <p:spPr>
          <a:xfrm>
            <a:off x="6290499" y="5741550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41" hasCustomPrompt="1"/>
          </p:nvPr>
        </p:nvSpPr>
        <p:spPr>
          <a:xfrm>
            <a:off x="6290499" y="5967541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42" name="テキスト プレースホルダー 2"/>
          <p:cNvSpPr>
            <a:spLocks noGrp="1"/>
          </p:cNvSpPr>
          <p:nvPr>
            <p:ph type="body" sz="quarter" idx="42" hasCustomPrompt="1"/>
          </p:nvPr>
        </p:nvSpPr>
        <p:spPr>
          <a:xfrm>
            <a:off x="6290499" y="6177403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43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6290499" y="6375398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44" name="図プレースホルダー 3"/>
          <p:cNvSpPr>
            <a:spLocks noGrp="1"/>
          </p:cNvSpPr>
          <p:nvPr>
            <p:ph type="pic" sz="quarter" idx="44" hasCustomPrompt="1"/>
          </p:nvPr>
        </p:nvSpPr>
        <p:spPr>
          <a:xfrm>
            <a:off x="410493" y="3928335"/>
            <a:ext cx="765164" cy="769212"/>
          </a:xfrm>
          <a:prstGeom prst="ellipse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図プレースホルダー 3"/>
          <p:cNvSpPr>
            <a:spLocks noGrp="1"/>
          </p:cNvSpPr>
          <p:nvPr>
            <p:ph type="pic" sz="quarter" idx="45" hasCustomPrompt="1"/>
          </p:nvPr>
        </p:nvSpPr>
        <p:spPr>
          <a:xfrm>
            <a:off x="1272593" y="3928335"/>
            <a:ext cx="765164" cy="769212"/>
          </a:xfrm>
          <a:prstGeom prst="ellipse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endParaRPr kumimoji="1" lang="ja-JP" altLang="en-US" dirty="0"/>
          </a:p>
        </p:txBody>
      </p:sp>
      <p:sp>
        <p:nvSpPr>
          <p:cNvPr id="46" name="図プレースホルダー 3"/>
          <p:cNvSpPr>
            <a:spLocks noGrp="1"/>
          </p:cNvSpPr>
          <p:nvPr>
            <p:ph type="pic" sz="quarter" idx="46" hasCustomPrompt="1"/>
          </p:nvPr>
        </p:nvSpPr>
        <p:spPr>
          <a:xfrm>
            <a:off x="2134693" y="3928335"/>
            <a:ext cx="765164" cy="769212"/>
          </a:xfrm>
          <a:prstGeom prst="ellipse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endParaRPr kumimoji="1" lang="ja-JP" altLang="en-US" dirty="0"/>
          </a:p>
        </p:txBody>
      </p:sp>
      <p:sp>
        <p:nvSpPr>
          <p:cNvPr id="47" name="図プレースホルダー 3"/>
          <p:cNvSpPr>
            <a:spLocks noGrp="1"/>
          </p:cNvSpPr>
          <p:nvPr>
            <p:ph type="pic" sz="quarter" idx="47" hasCustomPrompt="1"/>
          </p:nvPr>
        </p:nvSpPr>
        <p:spPr>
          <a:xfrm>
            <a:off x="2996793" y="3928335"/>
            <a:ext cx="765164" cy="769212"/>
          </a:xfrm>
          <a:prstGeom prst="ellipse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endParaRPr kumimoji="1" lang="ja-JP" altLang="en-US" dirty="0"/>
          </a:p>
        </p:txBody>
      </p:sp>
      <p:sp>
        <p:nvSpPr>
          <p:cNvPr id="48" name="図プレースホルダー 3"/>
          <p:cNvSpPr>
            <a:spLocks noGrp="1"/>
          </p:cNvSpPr>
          <p:nvPr>
            <p:ph type="pic" sz="quarter" idx="48" hasCustomPrompt="1"/>
          </p:nvPr>
        </p:nvSpPr>
        <p:spPr>
          <a:xfrm>
            <a:off x="3858892" y="3928335"/>
            <a:ext cx="765164" cy="769212"/>
          </a:xfrm>
          <a:prstGeom prst="ellipse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265113" y="1335088"/>
            <a:ext cx="4402137" cy="2005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kumimoji="1" lang="ja-JP" altLang="en-US" sz="12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kumimoji="1" lang="ja-JP" altLang="en-US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今回の旅行はメンバーの希望を叶えるグルメ旅！メンバー事前アンケートから、幹事が厳選したお店ばかりを巡ります</a:t>
            </a:r>
            <a:r>
              <a:rPr kumimoji="1" lang="en-US" altLang="ja-JP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96471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ケジュー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5194" y="1039906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5194" y="1348783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2" name="テキスト プレースホルダー 2"/>
          <p:cNvSpPr>
            <a:spLocks noGrp="1"/>
          </p:cNvSpPr>
          <p:nvPr>
            <p:ph type="body" sz="quarter" idx="25" hasCustomPrompt="1"/>
          </p:nvPr>
        </p:nvSpPr>
        <p:spPr>
          <a:xfrm>
            <a:off x="1025194" y="1657660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26" hasCustomPrompt="1"/>
          </p:nvPr>
        </p:nvSpPr>
        <p:spPr>
          <a:xfrm>
            <a:off x="1025194" y="1966537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sz="quarter" idx="27" hasCustomPrompt="1"/>
          </p:nvPr>
        </p:nvSpPr>
        <p:spPr>
          <a:xfrm>
            <a:off x="1025194" y="2275414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28" hasCustomPrompt="1"/>
          </p:nvPr>
        </p:nvSpPr>
        <p:spPr>
          <a:xfrm>
            <a:off x="1025194" y="2584291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6" name="テキスト プレースホルダー 2"/>
          <p:cNvSpPr>
            <a:spLocks noGrp="1"/>
          </p:cNvSpPr>
          <p:nvPr>
            <p:ph type="body" sz="quarter" idx="29" hasCustomPrompt="1"/>
          </p:nvPr>
        </p:nvSpPr>
        <p:spPr>
          <a:xfrm>
            <a:off x="1025194" y="2893168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1025194" y="3202045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31" hasCustomPrompt="1"/>
          </p:nvPr>
        </p:nvSpPr>
        <p:spPr>
          <a:xfrm>
            <a:off x="1025194" y="3510922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32" hasCustomPrompt="1"/>
          </p:nvPr>
        </p:nvSpPr>
        <p:spPr>
          <a:xfrm>
            <a:off x="1025194" y="3819800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175742" y="4625787"/>
            <a:ext cx="2185871" cy="690665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2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2448252" y="4412060"/>
            <a:ext cx="2107209" cy="2194928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1" lang="en-US" altLang="ja-JP" dirty="0"/>
              <a:t>MAP</a:t>
            </a:r>
            <a:r>
              <a:rPr kumimoji="1" lang="ja-JP" altLang="en-US" dirty="0"/>
              <a:t>を追加する</a:t>
            </a:r>
          </a:p>
        </p:txBody>
      </p:sp>
      <p:sp>
        <p:nvSpPr>
          <p:cNvPr id="33" name="テキスト プレースホルダー 53"/>
          <p:cNvSpPr>
            <a:spLocks noGrp="1"/>
          </p:cNvSpPr>
          <p:nvPr>
            <p:ph type="body" sz="quarter" idx="45" hasCustomPrompt="1"/>
          </p:nvPr>
        </p:nvSpPr>
        <p:spPr>
          <a:xfrm>
            <a:off x="166356" y="6412466"/>
            <a:ext cx="1043700" cy="185812"/>
          </a:xfrm>
          <a:prstGeom prst="rect">
            <a:avLst/>
          </a:prstGeom>
          <a:solidFill>
            <a:srgbClr val="002060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34" name="図プレースホルダー 2"/>
          <p:cNvSpPr>
            <a:spLocks noGrp="1"/>
          </p:cNvSpPr>
          <p:nvPr>
            <p:ph type="pic" sz="quarter" idx="46" hasCustomPrompt="1"/>
          </p:nvPr>
        </p:nvSpPr>
        <p:spPr>
          <a:xfrm>
            <a:off x="166355" y="5374997"/>
            <a:ext cx="1042988" cy="971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bIns="576000" anchor="ctr" anchorCtr="1"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5" name="テキスト プレースホルダー 53"/>
          <p:cNvSpPr>
            <a:spLocks noGrp="1"/>
          </p:cNvSpPr>
          <p:nvPr>
            <p:ph type="body" sz="quarter" idx="47" hasCustomPrompt="1"/>
          </p:nvPr>
        </p:nvSpPr>
        <p:spPr>
          <a:xfrm>
            <a:off x="1327644" y="6412466"/>
            <a:ext cx="1043700" cy="185812"/>
          </a:xfrm>
          <a:prstGeom prst="rect">
            <a:avLst/>
          </a:prstGeom>
          <a:solidFill>
            <a:srgbClr val="002060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36" name="図プレースホルダー 2"/>
          <p:cNvSpPr>
            <a:spLocks noGrp="1"/>
          </p:cNvSpPr>
          <p:nvPr>
            <p:ph type="pic" sz="quarter" idx="48" hasCustomPrompt="1"/>
          </p:nvPr>
        </p:nvSpPr>
        <p:spPr>
          <a:xfrm>
            <a:off x="1327643" y="5374997"/>
            <a:ext cx="1042988" cy="971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bIns="576000" anchor="ctr" anchorCtr="1"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7" name="テキスト プレースホルダー 2"/>
          <p:cNvSpPr>
            <a:spLocks noGrp="1"/>
          </p:cNvSpPr>
          <p:nvPr>
            <p:ph type="body" sz="quarter" idx="49" hasCustomPrompt="1"/>
          </p:nvPr>
        </p:nvSpPr>
        <p:spPr>
          <a:xfrm>
            <a:off x="6135947" y="1039906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8" name="テキスト プレースホルダー 2"/>
          <p:cNvSpPr>
            <a:spLocks noGrp="1"/>
          </p:cNvSpPr>
          <p:nvPr>
            <p:ph type="body" sz="quarter" idx="50" hasCustomPrompt="1"/>
          </p:nvPr>
        </p:nvSpPr>
        <p:spPr>
          <a:xfrm>
            <a:off x="6135947" y="1348783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9" name="テキスト プレースホルダー 2"/>
          <p:cNvSpPr>
            <a:spLocks noGrp="1"/>
          </p:cNvSpPr>
          <p:nvPr>
            <p:ph type="body" sz="quarter" idx="51" hasCustomPrompt="1"/>
          </p:nvPr>
        </p:nvSpPr>
        <p:spPr>
          <a:xfrm>
            <a:off x="6135947" y="1657660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0" name="テキスト プレースホルダー 2"/>
          <p:cNvSpPr>
            <a:spLocks noGrp="1"/>
          </p:cNvSpPr>
          <p:nvPr>
            <p:ph type="body" sz="quarter" idx="52" hasCustomPrompt="1"/>
          </p:nvPr>
        </p:nvSpPr>
        <p:spPr>
          <a:xfrm>
            <a:off x="6135947" y="1966537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53" hasCustomPrompt="1"/>
          </p:nvPr>
        </p:nvSpPr>
        <p:spPr>
          <a:xfrm>
            <a:off x="6135947" y="2275414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2" name="テキスト プレースホルダー 2"/>
          <p:cNvSpPr>
            <a:spLocks noGrp="1"/>
          </p:cNvSpPr>
          <p:nvPr>
            <p:ph type="body" sz="quarter" idx="54" hasCustomPrompt="1"/>
          </p:nvPr>
        </p:nvSpPr>
        <p:spPr>
          <a:xfrm>
            <a:off x="6135947" y="2584291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3" name="テキスト プレースホルダー 2"/>
          <p:cNvSpPr>
            <a:spLocks noGrp="1"/>
          </p:cNvSpPr>
          <p:nvPr>
            <p:ph type="body" sz="quarter" idx="55" hasCustomPrompt="1"/>
          </p:nvPr>
        </p:nvSpPr>
        <p:spPr>
          <a:xfrm>
            <a:off x="6135947" y="2893168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4" name="テキスト プレースホルダー 2"/>
          <p:cNvSpPr>
            <a:spLocks noGrp="1"/>
          </p:cNvSpPr>
          <p:nvPr>
            <p:ph type="body" sz="quarter" idx="56" hasCustomPrompt="1"/>
          </p:nvPr>
        </p:nvSpPr>
        <p:spPr>
          <a:xfrm>
            <a:off x="6135947" y="3202045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5" name="テキスト プレースホルダー 2"/>
          <p:cNvSpPr>
            <a:spLocks noGrp="1"/>
          </p:cNvSpPr>
          <p:nvPr>
            <p:ph type="body" sz="quarter" idx="57" hasCustomPrompt="1"/>
          </p:nvPr>
        </p:nvSpPr>
        <p:spPr>
          <a:xfrm>
            <a:off x="6135947" y="3510922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6" name="テキスト プレースホルダー 2"/>
          <p:cNvSpPr>
            <a:spLocks noGrp="1"/>
          </p:cNvSpPr>
          <p:nvPr>
            <p:ph type="body" sz="quarter" idx="58" hasCustomPrompt="1"/>
          </p:nvPr>
        </p:nvSpPr>
        <p:spPr>
          <a:xfrm>
            <a:off x="6135947" y="3819800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7" name="テキスト プレースホルダー 2"/>
          <p:cNvSpPr>
            <a:spLocks noGrp="1"/>
          </p:cNvSpPr>
          <p:nvPr>
            <p:ph type="body" sz="quarter" idx="59" hasCustomPrompt="1"/>
          </p:nvPr>
        </p:nvSpPr>
        <p:spPr>
          <a:xfrm>
            <a:off x="5286495" y="4625787"/>
            <a:ext cx="2185871" cy="690665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8" name="図プレースホルダー 9"/>
          <p:cNvSpPr>
            <a:spLocks noGrp="1"/>
          </p:cNvSpPr>
          <p:nvPr>
            <p:ph type="pic" sz="quarter" idx="60" hasCustomPrompt="1"/>
          </p:nvPr>
        </p:nvSpPr>
        <p:spPr>
          <a:xfrm>
            <a:off x="7559005" y="4412060"/>
            <a:ext cx="2107209" cy="2194928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1" lang="en-US" altLang="ja-JP" dirty="0"/>
              <a:t>MAP</a:t>
            </a:r>
            <a:r>
              <a:rPr kumimoji="1" lang="ja-JP" altLang="en-US" dirty="0"/>
              <a:t>を追加する</a:t>
            </a:r>
          </a:p>
        </p:txBody>
      </p:sp>
      <p:sp>
        <p:nvSpPr>
          <p:cNvPr id="49" name="テキスト プレースホルダー 53"/>
          <p:cNvSpPr>
            <a:spLocks noGrp="1"/>
          </p:cNvSpPr>
          <p:nvPr>
            <p:ph type="body" sz="quarter" idx="61" hasCustomPrompt="1"/>
          </p:nvPr>
        </p:nvSpPr>
        <p:spPr>
          <a:xfrm>
            <a:off x="5277109" y="6412466"/>
            <a:ext cx="1043700" cy="185812"/>
          </a:xfrm>
          <a:prstGeom prst="rect">
            <a:avLst/>
          </a:prstGeom>
          <a:solidFill>
            <a:srgbClr val="002060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0" name="図プレースホルダー 2"/>
          <p:cNvSpPr>
            <a:spLocks noGrp="1"/>
          </p:cNvSpPr>
          <p:nvPr>
            <p:ph type="pic" sz="quarter" idx="62" hasCustomPrompt="1"/>
          </p:nvPr>
        </p:nvSpPr>
        <p:spPr>
          <a:xfrm>
            <a:off x="5277108" y="5374997"/>
            <a:ext cx="1042988" cy="971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bIns="576000" anchor="ctr" anchorCtr="1"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1" name="テキスト プレースホルダー 53"/>
          <p:cNvSpPr>
            <a:spLocks noGrp="1"/>
          </p:cNvSpPr>
          <p:nvPr>
            <p:ph type="body" sz="quarter" idx="63" hasCustomPrompt="1"/>
          </p:nvPr>
        </p:nvSpPr>
        <p:spPr>
          <a:xfrm>
            <a:off x="6438397" y="6412466"/>
            <a:ext cx="1043700" cy="185812"/>
          </a:xfrm>
          <a:prstGeom prst="rect">
            <a:avLst/>
          </a:prstGeom>
          <a:solidFill>
            <a:srgbClr val="002060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52" name="図プレースホルダー 2"/>
          <p:cNvSpPr>
            <a:spLocks noGrp="1"/>
          </p:cNvSpPr>
          <p:nvPr>
            <p:ph type="pic" sz="quarter" idx="64" hasCustomPrompt="1"/>
          </p:nvPr>
        </p:nvSpPr>
        <p:spPr>
          <a:xfrm>
            <a:off x="6438396" y="5374997"/>
            <a:ext cx="1042988" cy="971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bIns="576000" anchor="ctr" anchorCtr="1"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781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＆スケジュー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303213" y="915988"/>
            <a:ext cx="4224337" cy="393858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1" lang="en-US" altLang="ja-JP" dirty="0"/>
              <a:t>MAP</a:t>
            </a:r>
            <a:r>
              <a:rPr kumimoji="1" lang="ja-JP" altLang="en-US" dirty="0"/>
              <a:t>を追加する</a:t>
            </a:r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302874" y="5118100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31" hasCustomPrompt="1"/>
          </p:nvPr>
        </p:nvSpPr>
        <p:spPr>
          <a:xfrm>
            <a:off x="302874" y="5327962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32" hasCustomPrompt="1"/>
          </p:nvPr>
        </p:nvSpPr>
        <p:spPr>
          <a:xfrm>
            <a:off x="302874" y="5531688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2" name="テキスト プレースホルダー 2"/>
          <p:cNvSpPr>
            <a:spLocks noGrp="1"/>
          </p:cNvSpPr>
          <p:nvPr>
            <p:ph type="body" sz="quarter" idx="33" hasCustomPrompt="1"/>
          </p:nvPr>
        </p:nvSpPr>
        <p:spPr>
          <a:xfrm>
            <a:off x="302874" y="5741550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3" name="テキスト プレースホルダー 2"/>
          <p:cNvSpPr>
            <a:spLocks noGrp="1"/>
          </p:cNvSpPr>
          <p:nvPr>
            <p:ph type="body" sz="quarter" idx="34" hasCustomPrompt="1"/>
          </p:nvPr>
        </p:nvSpPr>
        <p:spPr>
          <a:xfrm>
            <a:off x="302874" y="5967541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4" name="テキスト プレースホルダー 2"/>
          <p:cNvSpPr>
            <a:spLocks noGrp="1"/>
          </p:cNvSpPr>
          <p:nvPr>
            <p:ph type="body" sz="quarter" idx="35" hasCustomPrompt="1"/>
          </p:nvPr>
        </p:nvSpPr>
        <p:spPr>
          <a:xfrm>
            <a:off x="302874" y="6177403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5" name="テキスト プレースホルダー 2"/>
          <p:cNvSpPr>
            <a:spLocks noGrp="1"/>
          </p:cNvSpPr>
          <p:nvPr>
            <p:ph type="body" sz="quarter" idx="36" hasCustomPrompt="1"/>
          </p:nvPr>
        </p:nvSpPr>
        <p:spPr>
          <a:xfrm>
            <a:off x="302874" y="6375398"/>
            <a:ext cx="1081087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場所・施設名を入力</a:t>
            </a:r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37" hasCustomPrompt="1"/>
          </p:nvPr>
        </p:nvSpPr>
        <p:spPr>
          <a:xfrm>
            <a:off x="1394649" y="5118100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38" hasCustomPrompt="1"/>
          </p:nvPr>
        </p:nvSpPr>
        <p:spPr>
          <a:xfrm>
            <a:off x="1394649" y="5327962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28" name="テキスト プレースホルダー 2"/>
          <p:cNvSpPr>
            <a:spLocks noGrp="1"/>
          </p:cNvSpPr>
          <p:nvPr>
            <p:ph type="body" sz="quarter" idx="39" hasCustomPrompt="1"/>
          </p:nvPr>
        </p:nvSpPr>
        <p:spPr>
          <a:xfrm>
            <a:off x="1394649" y="5531688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40" hasCustomPrompt="1"/>
          </p:nvPr>
        </p:nvSpPr>
        <p:spPr>
          <a:xfrm>
            <a:off x="1394649" y="5741550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41" hasCustomPrompt="1"/>
          </p:nvPr>
        </p:nvSpPr>
        <p:spPr>
          <a:xfrm>
            <a:off x="1394649" y="5967541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sz="quarter" idx="42" hasCustomPrompt="1"/>
          </p:nvPr>
        </p:nvSpPr>
        <p:spPr>
          <a:xfrm>
            <a:off x="1394649" y="6177403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32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1394649" y="6375398"/>
            <a:ext cx="3132901" cy="190500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連絡先など行先情報を記入</a:t>
            </a:r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49" hasCustomPrompt="1"/>
          </p:nvPr>
        </p:nvSpPr>
        <p:spPr>
          <a:xfrm>
            <a:off x="6154997" y="1039906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4" name="テキスト プレースホルダー 2"/>
          <p:cNvSpPr>
            <a:spLocks noGrp="1"/>
          </p:cNvSpPr>
          <p:nvPr>
            <p:ph type="body" sz="quarter" idx="50" hasCustomPrompt="1"/>
          </p:nvPr>
        </p:nvSpPr>
        <p:spPr>
          <a:xfrm>
            <a:off x="6154997" y="1348783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5" name="テキスト プレースホルダー 2"/>
          <p:cNvSpPr>
            <a:spLocks noGrp="1"/>
          </p:cNvSpPr>
          <p:nvPr>
            <p:ph type="body" sz="quarter" idx="51" hasCustomPrompt="1"/>
          </p:nvPr>
        </p:nvSpPr>
        <p:spPr>
          <a:xfrm>
            <a:off x="6154997" y="1657660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6" name="テキスト プレースホルダー 2"/>
          <p:cNvSpPr>
            <a:spLocks noGrp="1"/>
          </p:cNvSpPr>
          <p:nvPr>
            <p:ph type="body" sz="quarter" idx="52" hasCustomPrompt="1"/>
          </p:nvPr>
        </p:nvSpPr>
        <p:spPr>
          <a:xfrm>
            <a:off x="6154997" y="1966537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7" name="テキスト プレースホルダー 2"/>
          <p:cNvSpPr>
            <a:spLocks noGrp="1"/>
          </p:cNvSpPr>
          <p:nvPr>
            <p:ph type="body" sz="quarter" idx="53" hasCustomPrompt="1"/>
          </p:nvPr>
        </p:nvSpPr>
        <p:spPr>
          <a:xfrm>
            <a:off x="6154997" y="2275414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8" name="テキスト プレースホルダー 2"/>
          <p:cNvSpPr>
            <a:spLocks noGrp="1"/>
          </p:cNvSpPr>
          <p:nvPr>
            <p:ph type="body" sz="quarter" idx="54" hasCustomPrompt="1"/>
          </p:nvPr>
        </p:nvSpPr>
        <p:spPr>
          <a:xfrm>
            <a:off x="6154997" y="2584291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39" name="テキスト プレースホルダー 2"/>
          <p:cNvSpPr>
            <a:spLocks noGrp="1"/>
          </p:cNvSpPr>
          <p:nvPr>
            <p:ph type="body" sz="quarter" idx="55" hasCustomPrompt="1"/>
          </p:nvPr>
        </p:nvSpPr>
        <p:spPr>
          <a:xfrm>
            <a:off x="6154997" y="2893168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0" name="テキスト プレースホルダー 2"/>
          <p:cNvSpPr>
            <a:spLocks noGrp="1"/>
          </p:cNvSpPr>
          <p:nvPr>
            <p:ph type="body" sz="quarter" idx="56" hasCustomPrompt="1"/>
          </p:nvPr>
        </p:nvSpPr>
        <p:spPr>
          <a:xfrm>
            <a:off x="6154997" y="3202045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57" hasCustomPrompt="1"/>
          </p:nvPr>
        </p:nvSpPr>
        <p:spPr>
          <a:xfrm>
            <a:off x="6154997" y="3510922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2" name="テキスト プレースホルダー 2"/>
          <p:cNvSpPr>
            <a:spLocks noGrp="1"/>
          </p:cNvSpPr>
          <p:nvPr>
            <p:ph type="body" sz="quarter" idx="58" hasCustomPrompt="1"/>
          </p:nvPr>
        </p:nvSpPr>
        <p:spPr>
          <a:xfrm>
            <a:off x="6154997" y="3819800"/>
            <a:ext cx="3527970" cy="286872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3" name="テキスト プレースホルダー 2"/>
          <p:cNvSpPr>
            <a:spLocks noGrp="1"/>
          </p:cNvSpPr>
          <p:nvPr>
            <p:ph type="body" sz="quarter" idx="59" hasCustomPrompt="1"/>
          </p:nvPr>
        </p:nvSpPr>
        <p:spPr>
          <a:xfrm>
            <a:off x="5305545" y="4625787"/>
            <a:ext cx="2185871" cy="690665"/>
          </a:xfrm>
          <a:prstGeom prst="rect">
            <a:avLst/>
          </a:prstGeom>
        </p:spPr>
        <p:txBody>
          <a:bodyPr wrap="none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〇〇〇〇〇集合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〇〇〇を忘れずに持参しましょう。</a:t>
            </a:r>
            <a:endParaRPr kumimoji="1" lang="en-US" altLang="ja-JP" dirty="0"/>
          </a:p>
        </p:txBody>
      </p:sp>
      <p:sp>
        <p:nvSpPr>
          <p:cNvPr id="44" name="図プレースホルダー 9"/>
          <p:cNvSpPr>
            <a:spLocks noGrp="1"/>
          </p:cNvSpPr>
          <p:nvPr>
            <p:ph type="pic" sz="quarter" idx="60" hasCustomPrompt="1"/>
          </p:nvPr>
        </p:nvSpPr>
        <p:spPr>
          <a:xfrm>
            <a:off x="7578055" y="4412060"/>
            <a:ext cx="2107209" cy="2194928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1" lang="en-US" altLang="ja-JP" dirty="0"/>
              <a:t>MAP</a:t>
            </a:r>
            <a:r>
              <a:rPr kumimoji="1" lang="ja-JP" altLang="en-US" dirty="0"/>
              <a:t>を追加する</a:t>
            </a:r>
          </a:p>
        </p:txBody>
      </p:sp>
      <p:sp>
        <p:nvSpPr>
          <p:cNvPr id="45" name="テキスト プレースホルダー 53"/>
          <p:cNvSpPr>
            <a:spLocks noGrp="1"/>
          </p:cNvSpPr>
          <p:nvPr>
            <p:ph type="body" sz="quarter" idx="61" hasCustomPrompt="1"/>
          </p:nvPr>
        </p:nvSpPr>
        <p:spPr>
          <a:xfrm>
            <a:off x="5296159" y="6412466"/>
            <a:ext cx="1043700" cy="185812"/>
          </a:xfrm>
          <a:prstGeom prst="rect">
            <a:avLst/>
          </a:prstGeom>
          <a:solidFill>
            <a:srgbClr val="002060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46" name="図プレースホルダー 2"/>
          <p:cNvSpPr>
            <a:spLocks noGrp="1"/>
          </p:cNvSpPr>
          <p:nvPr>
            <p:ph type="pic" sz="quarter" idx="62" hasCustomPrompt="1"/>
          </p:nvPr>
        </p:nvSpPr>
        <p:spPr>
          <a:xfrm>
            <a:off x="5296158" y="5374997"/>
            <a:ext cx="1042988" cy="971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bIns="576000" anchor="ctr" anchorCtr="1"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47" name="テキスト プレースホルダー 53"/>
          <p:cNvSpPr>
            <a:spLocks noGrp="1"/>
          </p:cNvSpPr>
          <p:nvPr>
            <p:ph type="body" sz="quarter" idx="63" hasCustomPrompt="1"/>
          </p:nvPr>
        </p:nvSpPr>
        <p:spPr>
          <a:xfrm>
            <a:off x="6457447" y="6412466"/>
            <a:ext cx="1043700" cy="185812"/>
          </a:xfrm>
          <a:prstGeom prst="rect">
            <a:avLst/>
          </a:prstGeom>
          <a:solidFill>
            <a:srgbClr val="002060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コメントを入れましょう</a:t>
            </a:r>
          </a:p>
        </p:txBody>
      </p:sp>
      <p:sp>
        <p:nvSpPr>
          <p:cNvPr id="48" name="図プレースホルダー 2"/>
          <p:cNvSpPr>
            <a:spLocks noGrp="1"/>
          </p:cNvSpPr>
          <p:nvPr>
            <p:ph type="pic" sz="quarter" idx="64" hasCustomPrompt="1"/>
          </p:nvPr>
        </p:nvSpPr>
        <p:spPr>
          <a:xfrm>
            <a:off x="6457446" y="5374997"/>
            <a:ext cx="1042988" cy="971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 bIns="576000" anchor="ctr" anchorCtr="1">
            <a:norm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75233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34.svg"/><Relationship Id="rId26" Type="http://schemas.openxmlformats.org/officeDocument/2006/relationships/image" Target="../media/image42.svg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image" Target="../media/image50.svg"/><Relationship Id="rId42" Type="http://schemas.openxmlformats.org/officeDocument/2006/relationships/image" Target="../media/image58.svg"/><Relationship Id="rId47" Type="http://schemas.openxmlformats.org/officeDocument/2006/relationships/image" Target="../media/image29.png"/><Relationship Id="rId50" Type="http://schemas.openxmlformats.org/officeDocument/2006/relationships/image" Target="../media/image66.svg"/><Relationship Id="rId55" Type="http://schemas.openxmlformats.org/officeDocument/2006/relationships/image" Target="../media/image33.png"/><Relationship Id="rId63" Type="http://schemas.openxmlformats.org/officeDocument/2006/relationships/image" Target="../media/image37.png"/><Relationship Id="rId68" Type="http://schemas.openxmlformats.org/officeDocument/2006/relationships/image" Target="../media/image84.svg"/><Relationship Id="rId76" Type="http://schemas.openxmlformats.org/officeDocument/2006/relationships/image" Target="../media/image92.svg"/><Relationship Id="rId84" Type="http://schemas.openxmlformats.org/officeDocument/2006/relationships/image" Target="../media/image100.svg"/><Relationship Id="rId89" Type="http://schemas.openxmlformats.org/officeDocument/2006/relationships/image" Target="../media/image50.png"/><Relationship Id="rId7" Type="http://schemas.openxmlformats.org/officeDocument/2006/relationships/image" Target="../media/image9.png"/><Relationship Id="rId71" Type="http://schemas.openxmlformats.org/officeDocument/2006/relationships/image" Target="../media/image41.png"/><Relationship Id="rId92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svg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image" Target="../media/image40.svg"/><Relationship Id="rId32" Type="http://schemas.openxmlformats.org/officeDocument/2006/relationships/image" Target="../media/image48.svg"/><Relationship Id="rId37" Type="http://schemas.openxmlformats.org/officeDocument/2006/relationships/image" Target="../media/image24.png"/><Relationship Id="rId40" Type="http://schemas.openxmlformats.org/officeDocument/2006/relationships/image" Target="../media/image56.svg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image" Target="../media/image74.svg"/><Relationship Id="rId66" Type="http://schemas.openxmlformats.org/officeDocument/2006/relationships/image" Target="../media/image82.svg"/><Relationship Id="rId74" Type="http://schemas.openxmlformats.org/officeDocument/2006/relationships/image" Target="../media/image90.svg"/><Relationship Id="rId79" Type="http://schemas.openxmlformats.org/officeDocument/2006/relationships/image" Target="../media/image45.png"/><Relationship Id="rId87" Type="http://schemas.openxmlformats.org/officeDocument/2006/relationships/image" Target="../media/image49.png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82" Type="http://schemas.openxmlformats.org/officeDocument/2006/relationships/image" Target="../media/image98.svg"/><Relationship Id="rId90" Type="http://schemas.openxmlformats.org/officeDocument/2006/relationships/image" Target="../media/image106.svg"/><Relationship Id="rId19" Type="http://schemas.openxmlformats.org/officeDocument/2006/relationships/image" Target="../media/image1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Relationship Id="rId27" Type="http://schemas.openxmlformats.org/officeDocument/2006/relationships/image" Target="../media/image19.png"/><Relationship Id="rId30" Type="http://schemas.openxmlformats.org/officeDocument/2006/relationships/image" Target="../media/image46.svg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64" Type="http://schemas.openxmlformats.org/officeDocument/2006/relationships/image" Target="../media/image80.svg"/><Relationship Id="rId69" Type="http://schemas.openxmlformats.org/officeDocument/2006/relationships/image" Target="../media/image40.png"/><Relationship Id="rId77" Type="http://schemas.openxmlformats.org/officeDocument/2006/relationships/image" Target="../media/image44.png"/><Relationship Id="rId8" Type="http://schemas.openxmlformats.org/officeDocument/2006/relationships/image" Target="../media/image24.svg"/><Relationship Id="rId51" Type="http://schemas.openxmlformats.org/officeDocument/2006/relationships/image" Target="../media/image31.png"/><Relationship Id="rId72" Type="http://schemas.openxmlformats.org/officeDocument/2006/relationships/image" Target="../media/image88.svg"/><Relationship Id="rId80" Type="http://schemas.openxmlformats.org/officeDocument/2006/relationships/image" Target="../media/image96.svg"/><Relationship Id="rId85" Type="http://schemas.openxmlformats.org/officeDocument/2006/relationships/image" Target="../media/image48.png"/><Relationship Id="rId93" Type="http://schemas.openxmlformats.org/officeDocument/2006/relationships/image" Target="../media/image53.png"/><Relationship Id="rId3" Type="http://schemas.openxmlformats.org/officeDocument/2006/relationships/image" Target="../media/image7.png"/><Relationship Id="rId12" Type="http://schemas.openxmlformats.org/officeDocument/2006/relationships/image" Target="../media/image28.sv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image" Target="../media/image54.svg"/><Relationship Id="rId46" Type="http://schemas.openxmlformats.org/officeDocument/2006/relationships/image" Target="../media/image62.svg"/><Relationship Id="rId59" Type="http://schemas.openxmlformats.org/officeDocument/2006/relationships/image" Target="../media/image35.png"/><Relationship Id="rId67" Type="http://schemas.openxmlformats.org/officeDocument/2006/relationships/image" Target="../media/image39.png"/><Relationship Id="rId20" Type="http://schemas.openxmlformats.org/officeDocument/2006/relationships/image" Target="../media/image36.svg"/><Relationship Id="rId41" Type="http://schemas.openxmlformats.org/officeDocument/2006/relationships/image" Target="../media/image26.pn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70" Type="http://schemas.openxmlformats.org/officeDocument/2006/relationships/image" Target="../media/image86.svg"/><Relationship Id="rId75" Type="http://schemas.openxmlformats.org/officeDocument/2006/relationships/image" Target="../media/image43.png"/><Relationship Id="rId83" Type="http://schemas.openxmlformats.org/officeDocument/2006/relationships/image" Target="../media/image47.png"/><Relationship Id="rId88" Type="http://schemas.openxmlformats.org/officeDocument/2006/relationships/image" Target="../media/image104.svg"/><Relationship Id="rId91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44.svg"/><Relationship Id="rId36" Type="http://schemas.openxmlformats.org/officeDocument/2006/relationships/image" Target="../media/image52.svg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image" Target="../media/image26.svg"/><Relationship Id="rId31" Type="http://schemas.openxmlformats.org/officeDocument/2006/relationships/image" Target="../media/image21.pn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image" Target="../media/image94.svg"/><Relationship Id="rId81" Type="http://schemas.openxmlformats.org/officeDocument/2006/relationships/image" Target="../media/image46.png"/><Relationship Id="rId86" Type="http://schemas.openxmlformats.org/officeDocument/2006/relationships/image" Target="../media/image102.svg"/><Relationship Id="rId94" Type="http://schemas.openxmlformats.org/officeDocument/2006/relationships/image" Target="../media/image110.svg"/><Relationship Id="rId4" Type="http://schemas.openxmlformats.org/officeDocument/2006/relationships/image" Target="../media/image20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svg"/><Relationship Id="rId5" Type="http://schemas.openxmlformats.org/officeDocument/2006/relationships/image" Target="../media/image60.png"/><Relationship Id="rId4" Type="http://schemas.openxmlformats.org/officeDocument/2006/relationships/image" Target="../media/image1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A60205BE-4267-4B50-BE9A-AD2C713E93EB}"/>
              </a:ext>
            </a:extLst>
          </p:cNvPr>
          <p:cNvSpPr/>
          <p:nvPr/>
        </p:nvSpPr>
        <p:spPr>
          <a:xfrm>
            <a:off x="0" y="0"/>
            <a:ext cx="9906000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テンプレートの使い方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8D9E4989-A7EF-4DE0-9E7C-9C0CAD61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7" y="816340"/>
            <a:ext cx="9614225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="" xmlns:a16="http://schemas.microsoft.com/office/drawing/2014/main" id="{2CD230EC-6D24-4435-A6B9-B75F8A2513E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D8155073-7816-4951-8FA1-51279AB2E42D}"/>
              </a:ext>
            </a:extLst>
          </p:cNvPr>
          <p:cNvSpPr/>
          <p:nvPr/>
        </p:nvSpPr>
        <p:spPr>
          <a:xfrm>
            <a:off x="0" y="156681"/>
            <a:ext cx="9906000" cy="65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4793784" y="0"/>
            <a:ext cx="15878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4953430" y="0"/>
            <a:ext cx="15878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77BAEC11-BFA4-44D5-A998-5F9846BBC751}"/>
              </a:ext>
            </a:extLst>
          </p:cNvPr>
          <p:cNvSpPr txBox="1"/>
          <p:nvPr/>
        </p:nvSpPr>
        <p:spPr>
          <a:xfrm>
            <a:off x="615292" y="25709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買い物リスト</a:t>
            </a:r>
            <a:endParaRPr kumimoji="1" lang="ja-JP" alt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="" xmlns:a16="http://schemas.microsoft.com/office/drawing/2014/main" id="{BB451F00-9DD9-47F8-9174-2303C82BC74B}"/>
              </a:ext>
            </a:extLst>
          </p:cNvPr>
          <p:cNvCxnSpPr/>
          <p:nvPr/>
        </p:nvCxnSpPr>
        <p:spPr>
          <a:xfrm>
            <a:off x="1746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452EC0F3-A1AE-41D2-A543-BD0C7304CD98}"/>
              </a:ext>
            </a:extLst>
          </p:cNvPr>
          <p:cNvCxnSpPr/>
          <p:nvPr/>
        </p:nvCxnSpPr>
        <p:spPr>
          <a:xfrm>
            <a:off x="49498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グラフィックス 25" descr="飛行機">
            <a:extLst>
              <a:ext uri="{FF2B5EF4-FFF2-40B4-BE49-F238E27FC236}">
                <a16:creationId xmlns="" xmlns:a16="http://schemas.microsoft.com/office/drawing/2014/main" id="{9CF65DFA-C8C1-4D77-87AC-DE76CE6D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244434" y="242680"/>
            <a:ext cx="402566" cy="402566"/>
          </a:xfrm>
          <a:prstGeom prst="rect">
            <a:avLst/>
          </a:prstGeom>
        </p:spPr>
      </p:pic>
      <p:pic>
        <p:nvPicPr>
          <p:cNvPr id="27" name="グラフィックス 26" descr="飛行機">
            <a:extLst>
              <a:ext uri="{FF2B5EF4-FFF2-40B4-BE49-F238E27FC236}">
                <a16:creationId xmlns="" xmlns:a16="http://schemas.microsoft.com/office/drawing/2014/main" id="{AF368B90-489B-4086-8D35-C473C77D9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5121993" y="242680"/>
            <a:ext cx="402566" cy="40256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8B8AED7B-0247-4DA4-A4B1-5EE02C5AAE87}"/>
              </a:ext>
            </a:extLst>
          </p:cNvPr>
          <p:cNvSpPr txBox="1"/>
          <p:nvPr/>
        </p:nvSpPr>
        <p:spPr>
          <a:xfrm>
            <a:off x="5507693" y="25709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持ち物チェックリスト</a:t>
            </a:r>
            <a:endParaRPr kumimoji="1" lang="ja-JP" alt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7" name="表 46">
            <a:extLst>
              <a:ext uri="{FF2B5EF4-FFF2-40B4-BE49-F238E27FC236}">
                <a16:creationId xmlns="" xmlns:a16="http://schemas.microsoft.com/office/drawing/2014/main" id="{D9A2F430-305F-441F-A761-80447A4EF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9621"/>
              </p:ext>
            </p:extLst>
          </p:nvPr>
        </p:nvGraphicFramePr>
        <p:xfrm>
          <a:off x="5351851" y="960539"/>
          <a:ext cx="4324161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チェック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持ち物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パスポート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パスポートのコピー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現金（日本円）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現金（現地通貨）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クレジットカード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海外旅行保険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ビザ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着替え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下着・ソックス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ハンカチ・タオル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ポケットティッシュ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サングラス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帽子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財布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洗面用具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外出用ポーチ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カメラ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電化製品バッテリー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筆記用具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8" name="表 47">
            <a:extLst>
              <a:ext uri="{FF2B5EF4-FFF2-40B4-BE49-F238E27FC236}">
                <a16:creationId xmlns="" xmlns:a16="http://schemas.microsoft.com/office/drawing/2014/main" id="{D9A2F430-305F-441F-A761-80447A4EF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97619"/>
              </p:ext>
            </p:extLst>
          </p:nvPr>
        </p:nvGraphicFramePr>
        <p:xfrm>
          <a:off x="214366" y="960539"/>
          <a:ext cx="4324161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チェック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買い物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99"/>
          <a:stretch/>
        </p:blipFill>
        <p:spPr>
          <a:xfrm>
            <a:off x="143127" y="870857"/>
            <a:ext cx="9619747" cy="598714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0D3F2BDC-73CA-4447-8B9F-57F4F3BD66EC}"/>
              </a:ext>
            </a:extLst>
          </p:cNvPr>
          <p:cNvSpPr/>
          <p:nvPr/>
        </p:nvSpPr>
        <p:spPr>
          <a:xfrm>
            <a:off x="0" y="0"/>
            <a:ext cx="9906000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テンプレートの使い方</a:t>
            </a:r>
          </a:p>
        </p:txBody>
      </p:sp>
    </p:spTree>
    <p:extLst>
      <p:ext uri="{BB962C8B-B14F-4D97-AF65-F5344CB8AC3E}">
        <p14:creationId xmlns:p14="http://schemas.microsoft.com/office/powerpoint/2010/main" val="74747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75E4F1A7-6784-4868-9A56-285780C057CA}"/>
              </a:ext>
            </a:extLst>
          </p:cNvPr>
          <p:cNvSpPr/>
          <p:nvPr/>
        </p:nvSpPr>
        <p:spPr>
          <a:xfrm>
            <a:off x="0" y="0"/>
            <a:ext cx="9906000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テンプレートの使い方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="" xmlns:a16="http://schemas.microsoft.com/office/drawing/2014/main" id="{19354AF3-4E88-4C6B-9EA7-63C48730E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1" y="791954"/>
            <a:ext cx="9626418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75E4F1A7-6784-4868-9A56-285780C057CA}"/>
              </a:ext>
            </a:extLst>
          </p:cNvPr>
          <p:cNvSpPr/>
          <p:nvPr/>
        </p:nvSpPr>
        <p:spPr>
          <a:xfrm>
            <a:off x="0" y="0"/>
            <a:ext cx="9906000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テンプレートの使い方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69C02CDC-EFC3-4269-999A-CF55E60CD49F}"/>
              </a:ext>
            </a:extLst>
          </p:cNvPr>
          <p:cNvSpPr/>
          <p:nvPr/>
        </p:nvSpPr>
        <p:spPr>
          <a:xfrm>
            <a:off x="554047" y="102945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1" dirty="0"/>
              <a:t>自由に使えるアイコン集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937B2F6B-2B3C-435F-B542-F12358E75CC9}"/>
              </a:ext>
            </a:extLst>
          </p:cNvPr>
          <p:cNvSpPr/>
          <p:nvPr/>
        </p:nvSpPr>
        <p:spPr>
          <a:xfrm>
            <a:off x="375920" y="894080"/>
            <a:ext cx="9133840" cy="5689600"/>
          </a:xfrm>
          <a:prstGeom prst="roundRect">
            <a:avLst>
              <a:gd name="adj" fmla="val 218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グラフィックス 2" descr="財布">
            <a:extLst>
              <a:ext uri="{FF2B5EF4-FFF2-40B4-BE49-F238E27FC236}">
                <a16:creationId xmlns="" xmlns:a16="http://schemas.microsoft.com/office/drawing/2014/main" id="{9F3317C1-009D-472D-88A8-39D794D54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046" y="1616378"/>
            <a:ext cx="490547" cy="490547"/>
          </a:xfrm>
          <a:prstGeom prst="rect">
            <a:avLst/>
          </a:prstGeom>
        </p:spPr>
      </p:pic>
      <p:pic>
        <p:nvPicPr>
          <p:cNvPr id="8" name="グラフィックス 7" descr="マネー">
            <a:extLst>
              <a:ext uri="{FF2B5EF4-FFF2-40B4-BE49-F238E27FC236}">
                <a16:creationId xmlns="" xmlns:a16="http://schemas.microsoft.com/office/drawing/2014/main" id="{03A16E0E-B18D-44DB-9B50-717F10770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046" y="1616378"/>
            <a:ext cx="490547" cy="490547"/>
          </a:xfrm>
          <a:prstGeom prst="rect">
            <a:avLst/>
          </a:prstGeom>
        </p:spPr>
      </p:pic>
      <p:pic>
        <p:nvPicPr>
          <p:cNvPr id="10" name="グラフィックス 9" descr="硬貨">
            <a:extLst>
              <a:ext uri="{FF2B5EF4-FFF2-40B4-BE49-F238E27FC236}">
                <a16:creationId xmlns="" xmlns:a16="http://schemas.microsoft.com/office/drawing/2014/main" id="{653C091D-6DB2-4426-80B6-41DBFFF43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2046" y="1616378"/>
            <a:ext cx="490547" cy="490547"/>
          </a:xfrm>
          <a:prstGeom prst="rect">
            <a:avLst/>
          </a:prstGeom>
        </p:spPr>
      </p:pic>
      <p:pic>
        <p:nvPicPr>
          <p:cNvPr id="12" name="グラフィックス 11" descr="クレジット カード">
            <a:extLst>
              <a:ext uri="{FF2B5EF4-FFF2-40B4-BE49-F238E27FC236}">
                <a16:creationId xmlns="" xmlns:a16="http://schemas.microsoft.com/office/drawing/2014/main" id="{88198DFB-456F-41F0-8B62-9D5AC4AFB0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6046" y="1616378"/>
            <a:ext cx="490547" cy="490547"/>
          </a:xfrm>
          <a:prstGeom prst="rect">
            <a:avLst/>
          </a:prstGeom>
        </p:spPr>
      </p:pic>
      <p:pic>
        <p:nvPicPr>
          <p:cNvPr id="14" name="グラフィックス 13" descr="買い物袋">
            <a:extLst>
              <a:ext uri="{FF2B5EF4-FFF2-40B4-BE49-F238E27FC236}">
                <a16:creationId xmlns="" xmlns:a16="http://schemas.microsoft.com/office/drawing/2014/main" id="{664D7670-C0C2-44B3-890E-876E34EBBB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70046" y="1616378"/>
            <a:ext cx="490547" cy="490547"/>
          </a:xfrm>
          <a:prstGeom prst="rect">
            <a:avLst/>
          </a:prstGeom>
        </p:spPr>
      </p:pic>
      <p:pic>
        <p:nvPicPr>
          <p:cNvPr id="16" name="グラフィックス 15" descr="ショッピング カート">
            <a:extLst>
              <a:ext uri="{FF2B5EF4-FFF2-40B4-BE49-F238E27FC236}">
                <a16:creationId xmlns="" xmlns:a16="http://schemas.microsoft.com/office/drawing/2014/main" id="{B1DFF99A-56A2-4CCC-BAC2-55422A31C9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74047" y="1616378"/>
            <a:ext cx="490547" cy="490547"/>
          </a:xfrm>
          <a:prstGeom prst="rect">
            <a:avLst/>
          </a:prstGeom>
        </p:spPr>
      </p:pic>
      <p:pic>
        <p:nvPicPr>
          <p:cNvPr id="18" name="グラフィックス 17" descr="プレゼント">
            <a:extLst>
              <a:ext uri="{FF2B5EF4-FFF2-40B4-BE49-F238E27FC236}">
                <a16:creationId xmlns="" xmlns:a16="http://schemas.microsoft.com/office/drawing/2014/main" id="{1AAD2FB6-BB9B-44CA-B454-F063C700B1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78047" y="1616378"/>
            <a:ext cx="490547" cy="490547"/>
          </a:xfrm>
          <a:prstGeom prst="rect">
            <a:avLst/>
          </a:prstGeom>
        </p:spPr>
      </p:pic>
      <p:pic>
        <p:nvPicPr>
          <p:cNvPr id="20" name="グラフィックス 19" descr="ニヤリとした顔 (塗りつぶしなし)">
            <a:extLst>
              <a:ext uri="{FF2B5EF4-FFF2-40B4-BE49-F238E27FC236}">
                <a16:creationId xmlns="" xmlns:a16="http://schemas.microsoft.com/office/drawing/2014/main" id="{D48387C5-4666-496E-A2F1-F630F2FA06B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82047" y="1616378"/>
            <a:ext cx="490547" cy="490547"/>
          </a:xfrm>
          <a:prstGeom prst="rect">
            <a:avLst/>
          </a:prstGeom>
        </p:spPr>
      </p:pic>
      <p:pic>
        <p:nvPicPr>
          <p:cNvPr id="22" name="グラフィックス 21" descr="ウインクしている顔 (塗りつぶしなし)">
            <a:extLst>
              <a:ext uri="{FF2B5EF4-FFF2-40B4-BE49-F238E27FC236}">
                <a16:creationId xmlns="" xmlns:a16="http://schemas.microsoft.com/office/drawing/2014/main" id="{C7A20F7D-80D0-4140-A4C8-3ED307F8C4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86047" y="1616378"/>
            <a:ext cx="490547" cy="490547"/>
          </a:xfrm>
          <a:prstGeom prst="rect">
            <a:avLst/>
          </a:prstGeom>
        </p:spPr>
      </p:pic>
      <p:pic>
        <p:nvPicPr>
          <p:cNvPr id="24" name="グラフィックス 23" descr="普通の顔 (塗りつぶしなし)">
            <a:extLst>
              <a:ext uri="{FF2B5EF4-FFF2-40B4-BE49-F238E27FC236}">
                <a16:creationId xmlns="" xmlns:a16="http://schemas.microsoft.com/office/drawing/2014/main" id="{8C58193E-D5F8-4818-9A2A-BDA5611F546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90047" y="1616378"/>
            <a:ext cx="490547" cy="490547"/>
          </a:xfrm>
          <a:prstGeom prst="rect">
            <a:avLst/>
          </a:prstGeom>
        </p:spPr>
      </p:pic>
      <p:pic>
        <p:nvPicPr>
          <p:cNvPr id="26" name="グラフィックス 25" descr="困った顔 (塗りつぶしなし)">
            <a:extLst>
              <a:ext uri="{FF2B5EF4-FFF2-40B4-BE49-F238E27FC236}">
                <a16:creationId xmlns="" xmlns:a16="http://schemas.microsoft.com/office/drawing/2014/main" id="{E1E2F297-8E09-4527-904B-32FCF2B913D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94047" y="1616378"/>
            <a:ext cx="490547" cy="490547"/>
          </a:xfrm>
          <a:prstGeom prst="rect">
            <a:avLst/>
          </a:prstGeom>
        </p:spPr>
      </p:pic>
      <p:pic>
        <p:nvPicPr>
          <p:cNvPr id="29" name="グラフィックス 28" descr="矢印: 緩い曲線">
            <a:extLst>
              <a:ext uri="{FF2B5EF4-FFF2-40B4-BE49-F238E27FC236}">
                <a16:creationId xmlns="" xmlns:a16="http://schemas.microsoft.com/office/drawing/2014/main" id="{D4CD0616-23FB-409F-825F-5A0506A42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098047" y="1616378"/>
            <a:ext cx="490547" cy="490547"/>
          </a:xfrm>
          <a:prstGeom prst="rect">
            <a:avLst/>
          </a:prstGeom>
        </p:spPr>
      </p:pic>
      <p:pic>
        <p:nvPicPr>
          <p:cNvPr id="31" name="グラフィックス 30" descr="矢印: 右回転">
            <a:extLst>
              <a:ext uri="{FF2B5EF4-FFF2-40B4-BE49-F238E27FC236}">
                <a16:creationId xmlns="" xmlns:a16="http://schemas.microsoft.com/office/drawing/2014/main" id="{700C514D-0FC1-4850-96F1-2893E336C07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602047" y="1616378"/>
            <a:ext cx="490547" cy="490547"/>
          </a:xfrm>
          <a:prstGeom prst="rect">
            <a:avLst/>
          </a:prstGeom>
        </p:spPr>
      </p:pic>
      <p:pic>
        <p:nvPicPr>
          <p:cNvPr id="33" name="グラフィックス 32" descr="矢印: 直線">
            <a:extLst>
              <a:ext uri="{FF2B5EF4-FFF2-40B4-BE49-F238E27FC236}">
                <a16:creationId xmlns="" xmlns:a16="http://schemas.microsoft.com/office/drawing/2014/main" id="{B7518B63-E55A-41AC-BC5E-02E23366F0B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106047" y="1616378"/>
            <a:ext cx="490547" cy="490547"/>
          </a:xfrm>
          <a:prstGeom prst="rect">
            <a:avLst/>
          </a:prstGeom>
        </p:spPr>
      </p:pic>
      <p:pic>
        <p:nvPicPr>
          <p:cNvPr id="35" name="グラフィックス 34" descr="矢印: 時計回りの曲線">
            <a:extLst>
              <a:ext uri="{FF2B5EF4-FFF2-40B4-BE49-F238E27FC236}">
                <a16:creationId xmlns="" xmlns:a16="http://schemas.microsoft.com/office/drawing/2014/main" id="{14DF2023-3B53-4B3B-90D3-0F7D15975C5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610048" y="1616378"/>
            <a:ext cx="490547" cy="490547"/>
          </a:xfrm>
          <a:prstGeom prst="rect">
            <a:avLst/>
          </a:prstGeom>
        </p:spPr>
      </p:pic>
      <p:pic>
        <p:nvPicPr>
          <p:cNvPr id="37" name="グラフィックス 36" descr="矢印: テール付き U ターン">
            <a:extLst>
              <a:ext uri="{FF2B5EF4-FFF2-40B4-BE49-F238E27FC236}">
                <a16:creationId xmlns="" xmlns:a16="http://schemas.microsoft.com/office/drawing/2014/main" id="{088D5274-D20D-4FCF-B5DA-37D2F86A825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14048" y="1616378"/>
            <a:ext cx="490547" cy="490547"/>
          </a:xfrm>
          <a:prstGeom prst="rect">
            <a:avLst/>
          </a:prstGeom>
        </p:spPr>
      </p:pic>
      <p:pic>
        <p:nvPicPr>
          <p:cNvPr id="39" name="グラフィックス 38" descr="矢印: 左に回転">
            <a:extLst>
              <a:ext uri="{FF2B5EF4-FFF2-40B4-BE49-F238E27FC236}">
                <a16:creationId xmlns="" xmlns:a16="http://schemas.microsoft.com/office/drawing/2014/main" id="{D0775F7B-1573-4C4F-9B93-4B0269AB8E47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618048" y="1616378"/>
            <a:ext cx="490547" cy="490547"/>
          </a:xfrm>
          <a:prstGeom prst="rect">
            <a:avLst/>
          </a:prstGeom>
        </p:spPr>
      </p:pic>
      <p:pic>
        <p:nvPicPr>
          <p:cNvPr id="41" name="グラフィックス 40" descr="落葉樹">
            <a:extLst>
              <a:ext uri="{FF2B5EF4-FFF2-40B4-BE49-F238E27FC236}">
                <a16:creationId xmlns="" xmlns:a16="http://schemas.microsoft.com/office/drawing/2014/main" id="{44027157-2C5E-4B80-A301-D01535B05FB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78286" y="2462435"/>
            <a:ext cx="490547" cy="490547"/>
          </a:xfrm>
          <a:prstGeom prst="rect">
            <a:avLst/>
          </a:prstGeom>
        </p:spPr>
      </p:pic>
      <p:pic>
        <p:nvPicPr>
          <p:cNvPr id="43" name="グラフィックス 42" descr="花">
            <a:extLst>
              <a:ext uri="{FF2B5EF4-FFF2-40B4-BE49-F238E27FC236}">
                <a16:creationId xmlns="" xmlns:a16="http://schemas.microsoft.com/office/drawing/2014/main" id="{99CCBA84-9383-4018-B805-06951C0166F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82286" y="2462435"/>
            <a:ext cx="490547" cy="490547"/>
          </a:xfrm>
          <a:prstGeom prst="rect">
            <a:avLst/>
          </a:prstGeom>
        </p:spPr>
      </p:pic>
      <p:pic>
        <p:nvPicPr>
          <p:cNvPr id="45" name="グラフィックス 44" descr="ハイキング">
            <a:extLst>
              <a:ext uri="{FF2B5EF4-FFF2-40B4-BE49-F238E27FC236}">
                <a16:creationId xmlns="" xmlns:a16="http://schemas.microsoft.com/office/drawing/2014/main" id="{4F927B67-D097-4498-8E2E-07C0DD4FF7C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86286" y="2462435"/>
            <a:ext cx="490547" cy="490547"/>
          </a:xfrm>
          <a:prstGeom prst="rect">
            <a:avLst/>
          </a:prstGeom>
        </p:spPr>
      </p:pic>
      <p:pic>
        <p:nvPicPr>
          <p:cNvPr id="47" name="グラフィックス 46" descr="山">
            <a:extLst>
              <a:ext uri="{FF2B5EF4-FFF2-40B4-BE49-F238E27FC236}">
                <a16:creationId xmlns="" xmlns:a16="http://schemas.microsoft.com/office/drawing/2014/main" id="{E6424B3D-C3A3-47C1-88FA-28E3E9032C48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090286" y="2462435"/>
            <a:ext cx="490547" cy="490547"/>
          </a:xfrm>
          <a:prstGeom prst="rect">
            <a:avLst/>
          </a:prstGeom>
        </p:spPr>
      </p:pic>
      <p:pic>
        <p:nvPicPr>
          <p:cNvPr id="49" name="グラフィックス 48" descr="足跡">
            <a:extLst>
              <a:ext uri="{FF2B5EF4-FFF2-40B4-BE49-F238E27FC236}">
                <a16:creationId xmlns="" xmlns:a16="http://schemas.microsoft.com/office/drawing/2014/main" id="{4E91BB5F-3FE9-467D-99B4-25208A9E5E1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594292" y="2462435"/>
            <a:ext cx="490547" cy="490547"/>
          </a:xfrm>
          <a:prstGeom prst="rect">
            <a:avLst/>
          </a:prstGeom>
        </p:spPr>
      </p:pic>
      <p:pic>
        <p:nvPicPr>
          <p:cNvPr id="51" name="グラフィックス 50" descr="双眼鏡">
            <a:extLst>
              <a:ext uri="{FF2B5EF4-FFF2-40B4-BE49-F238E27FC236}">
                <a16:creationId xmlns="" xmlns:a16="http://schemas.microsoft.com/office/drawing/2014/main" id="{4612A36C-207E-46FC-B2BA-D316D5930BCA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678425" y="2440498"/>
            <a:ext cx="490547" cy="490547"/>
          </a:xfrm>
          <a:prstGeom prst="rect">
            <a:avLst/>
          </a:prstGeom>
        </p:spPr>
      </p:pic>
      <p:pic>
        <p:nvPicPr>
          <p:cNvPr id="53" name="グラフィックス 52" descr="たき火">
            <a:extLst>
              <a:ext uri="{FF2B5EF4-FFF2-40B4-BE49-F238E27FC236}">
                <a16:creationId xmlns="" xmlns:a16="http://schemas.microsoft.com/office/drawing/2014/main" id="{96550F0A-332F-472E-A13F-521428711E82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173795" y="2440498"/>
            <a:ext cx="490547" cy="490547"/>
          </a:xfrm>
          <a:prstGeom prst="rect">
            <a:avLst/>
          </a:prstGeom>
        </p:spPr>
      </p:pic>
      <p:pic>
        <p:nvPicPr>
          <p:cNvPr id="55" name="グラフィックス 54" descr="ビーチ ボール">
            <a:extLst>
              <a:ext uri="{FF2B5EF4-FFF2-40B4-BE49-F238E27FC236}">
                <a16:creationId xmlns="" xmlns:a16="http://schemas.microsoft.com/office/drawing/2014/main" id="{6CF4A3C5-6174-4475-A772-3AD6E71FC200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241755" y="2455245"/>
            <a:ext cx="490547" cy="490547"/>
          </a:xfrm>
          <a:prstGeom prst="rect">
            <a:avLst/>
          </a:prstGeom>
        </p:spPr>
      </p:pic>
      <p:pic>
        <p:nvPicPr>
          <p:cNvPr id="57" name="グラフィックス 56" descr="月">
            <a:extLst>
              <a:ext uri="{FF2B5EF4-FFF2-40B4-BE49-F238E27FC236}">
                <a16:creationId xmlns="" xmlns:a16="http://schemas.microsoft.com/office/drawing/2014/main" id="{5613C0F8-8568-4748-ABF9-41EA2FEF6F99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4763937" y="2455245"/>
            <a:ext cx="490547" cy="490547"/>
          </a:xfrm>
          <a:prstGeom prst="rect">
            <a:avLst/>
          </a:prstGeom>
        </p:spPr>
      </p:pic>
      <p:pic>
        <p:nvPicPr>
          <p:cNvPr id="59" name="グラフィックス 58" descr="星">
            <a:extLst>
              <a:ext uri="{FF2B5EF4-FFF2-40B4-BE49-F238E27FC236}">
                <a16:creationId xmlns="" xmlns:a16="http://schemas.microsoft.com/office/drawing/2014/main" id="{71C98055-6344-4274-9C6B-4CE19717B39B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5286120" y="2455245"/>
            <a:ext cx="490547" cy="490547"/>
          </a:xfrm>
          <a:prstGeom prst="rect">
            <a:avLst/>
          </a:prstGeom>
        </p:spPr>
      </p:pic>
      <p:pic>
        <p:nvPicPr>
          <p:cNvPr id="61" name="グラフィックス 60" descr="晴れ">
            <a:extLst>
              <a:ext uri="{FF2B5EF4-FFF2-40B4-BE49-F238E27FC236}">
                <a16:creationId xmlns="" xmlns:a16="http://schemas.microsoft.com/office/drawing/2014/main" id="{DB979B1C-B808-46A5-8EF2-C82DB26716FC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808303" y="2455245"/>
            <a:ext cx="490547" cy="490547"/>
          </a:xfrm>
          <a:prstGeom prst="rect">
            <a:avLst/>
          </a:prstGeom>
        </p:spPr>
      </p:pic>
      <p:pic>
        <p:nvPicPr>
          <p:cNvPr id="63" name="グラフィックス 62" descr="曇り">
            <a:extLst>
              <a:ext uri="{FF2B5EF4-FFF2-40B4-BE49-F238E27FC236}">
                <a16:creationId xmlns="" xmlns:a16="http://schemas.microsoft.com/office/drawing/2014/main" id="{E4F3BD56-E00C-4F5C-87CE-39F878213A1E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330486" y="2455245"/>
            <a:ext cx="490547" cy="490547"/>
          </a:xfrm>
          <a:prstGeom prst="rect">
            <a:avLst/>
          </a:prstGeom>
        </p:spPr>
      </p:pic>
      <p:pic>
        <p:nvPicPr>
          <p:cNvPr id="65" name="グラフィックス 64" descr="晴れ時々曇り">
            <a:extLst>
              <a:ext uri="{FF2B5EF4-FFF2-40B4-BE49-F238E27FC236}">
                <a16:creationId xmlns="" xmlns:a16="http://schemas.microsoft.com/office/drawing/2014/main" id="{575EBB56-E1A3-4E5B-859D-83578CF79785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6852668" y="2455245"/>
            <a:ext cx="490547" cy="490547"/>
          </a:xfrm>
          <a:prstGeom prst="rect">
            <a:avLst/>
          </a:prstGeom>
        </p:spPr>
      </p:pic>
      <p:pic>
        <p:nvPicPr>
          <p:cNvPr id="67" name="グラフィックス 66" descr="雨">
            <a:extLst>
              <a:ext uri="{FF2B5EF4-FFF2-40B4-BE49-F238E27FC236}">
                <a16:creationId xmlns="" xmlns:a16="http://schemas.microsoft.com/office/drawing/2014/main" id="{3305E825-1742-4DC2-86F1-36F47823A771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7374851" y="2455245"/>
            <a:ext cx="490547" cy="490547"/>
          </a:xfrm>
          <a:prstGeom prst="rect">
            <a:avLst/>
          </a:prstGeom>
        </p:spPr>
      </p:pic>
      <p:pic>
        <p:nvPicPr>
          <p:cNvPr id="69" name="グラフィックス 68" descr="雪">
            <a:extLst>
              <a:ext uri="{FF2B5EF4-FFF2-40B4-BE49-F238E27FC236}">
                <a16:creationId xmlns="" xmlns:a16="http://schemas.microsoft.com/office/drawing/2014/main" id="{9CFAAD7E-0E58-40DD-B5DB-E9F0FB863156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7897034" y="2455245"/>
            <a:ext cx="490547" cy="490547"/>
          </a:xfrm>
          <a:prstGeom prst="rect">
            <a:avLst/>
          </a:prstGeom>
        </p:spPr>
      </p:pic>
      <p:pic>
        <p:nvPicPr>
          <p:cNvPr id="71" name="グラフィックス 70" descr="傘">
            <a:extLst>
              <a:ext uri="{FF2B5EF4-FFF2-40B4-BE49-F238E27FC236}">
                <a16:creationId xmlns="" xmlns:a16="http://schemas.microsoft.com/office/drawing/2014/main" id="{8ADCFBD8-8597-478C-91C0-287C883DEB99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8419216" y="2455245"/>
            <a:ext cx="490547" cy="490547"/>
          </a:xfrm>
          <a:prstGeom prst="rect">
            <a:avLst/>
          </a:prstGeom>
        </p:spPr>
      </p:pic>
      <p:pic>
        <p:nvPicPr>
          <p:cNvPr id="73" name="グラフィックス 72" descr="月と星">
            <a:extLst>
              <a:ext uri="{FF2B5EF4-FFF2-40B4-BE49-F238E27FC236}">
                <a16:creationId xmlns="" xmlns:a16="http://schemas.microsoft.com/office/drawing/2014/main" id="{6C3A17D6-2FBD-45B7-980C-EB78E1C09485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586470" y="3261491"/>
            <a:ext cx="490547" cy="490547"/>
          </a:xfrm>
          <a:prstGeom prst="rect">
            <a:avLst/>
          </a:prstGeom>
        </p:spPr>
      </p:pic>
      <p:pic>
        <p:nvPicPr>
          <p:cNvPr id="75" name="グラフィックス 74" descr="マーカー">
            <a:extLst>
              <a:ext uri="{FF2B5EF4-FFF2-40B4-BE49-F238E27FC236}">
                <a16:creationId xmlns="" xmlns:a16="http://schemas.microsoft.com/office/drawing/2014/main" id="{F206C916-327C-4350-A000-8640CB173A6E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108653" y="3261491"/>
            <a:ext cx="490547" cy="490547"/>
          </a:xfrm>
          <a:prstGeom prst="rect">
            <a:avLst/>
          </a:prstGeom>
        </p:spPr>
      </p:pic>
      <p:pic>
        <p:nvPicPr>
          <p:cNvPr id="77" name="グラフィックス 76" descr="ピン止めした地図">
            <a:extLst>
              <a:ext uri="{FF2B5EF4-FFF2-40B4-BE49-F238E27FC236}">
                <a16:creationId xmlns="" xmlns:a16="http://schemas.microsoft.com/office/drawing/2014/main" id="{179CA370-791B-458B-A944-813A56BBD6A7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630836" y="3261491"/>
            <a:ext cx="490547" cy="490547"/>
          </a:xfrm>
          <a:prstGeom prst="rect">
            <a:avLst/>
          </a:prstGeom>
        </p:spPr>
      </p:pic>
      <p:pic>
        <p:nvPicPr>
          <p:cNvPr id="79" name="グラフィックス 78" descr="道路標識">
            <a:extLst>
              <a:ext uri="{FF2B5EF4-FFF2-40B4-BE49-F238E27FC236}">
                <a16:creationId xmlns="" xmlns:a16="http://schemas.microsoft.com/office/drawing/2014/main" id="{050A0A25-7519-4B17-9872-A7FDB71911BA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2153018" y="3261491"/>
            <a:ext cx="490547" cy="490547"/>
          </a:xfrm>
          <a:prstGeom prst="rect">
            <a:avLst/>
          </a:prstGeom>
        </p:spPr>
      </p:pic>
      <p:pic>
        <p:nvPicPr>
          <p:cNvPr id="81" name="グラフィックス 80" descr="羅針盤">
            <a:extLst>
              <a:ext uri="{FF2B5EF4-FFF2-40B4-BE49-F238E27FC236}">
                <a16:creationId xmlns="" xmlns:a16="http://schemas.microsoft.com/office/drawing/2014/main" id="{7AB1786D-9E04-4AD4-8753-3D0103AB85CE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2675201" y="3261491"/>
            <a:ext cx="490547" cy="490547"/>
          </a:xfrm>
          <a:prstGeom prst="rect">
            <a:avLst/>
          </a:prstGeom>
        </p:spPr>
      </p:pic>
      <p:pic>
        <p:nvPicPr>
          <p:cNvPr id="83" name="グラフィックス 82" descr="自動車">
            <a:extLst>
              <a:ext uri="{FF2B5EF4-FFF2-40B4-BE49-F238E27FC236}">
                <a16:creationId xmlns="" xmlns:a16="http://schemas.microsoft.com/office/drawing/2014/main" id="{D07BC5FA-1204-48D2-98D2-3731D6C98F00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3197384" y="3261491"/>
            <a:ext cx="490547" cy="490547"/>
          </a:xfrm>
          <a:prstGeom prst="rect">
            <a:avLst/>
          </a:prstGeom>
        </p:spPr>
      </p:pic>
      <p:pic>
        <p:nvPicPr>
          <p:cNvPr id="85" name="グラフィックス 84" descr="電車">
            <a:extLst>
              <a:ext uri="{FF2B5EF4-FFF2-40B4-BE49-F238E27FC236}">
                <a16:creationId xmlns="" xmlns:a16="http://schemas.microsoft.com/office/drawing/2014/main" id="{435B448D-A00E-4D94-8052-6FCB8B0743A5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3719566" y="3261491"/>
            <a:ext cx="490547" cy="490547"/>
          </a:xfrm>
          <a:prstGeom prst="rect">
            <a:avLst/>
          </a:prstGeom>
        </p:spPr>
      </p:pic>
      <p:pic>
        <p:nvPicPr>
          <p:cNvPr id="87" name="グラフィックス 86" descr="飛行機">
            <a:extLst>
              <a:ext uri="{FF2B5EF4-FFF2-40B4-BE49-F238E27FC236}">
                <a16:creationId xmlns="" xmlns:a16="http://schemas.microsoft.com/office/drawing/2014/main" id="{130801C6-8E6C-4DAB-9851-249FF5498EEB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4241749" y="3261491"/>
            <a:ext cx="490547" cy="490547"/>
          </a:xfrm>
          <a:prstGeom prst="rect">
            <a:avLst/>
          </a:prstGeom>
        </p:spPr>
      </p:pic>
      <p:pic>
        <p:nvPicPr>
          <p:cNvPr id="89" name="グラフィックス 88" descr="オートバイ">
            <a:extLst>
              <a:ext uri="{FF2B5EF4-FFF2-40B4-BE49-F238E27FC236}">
                <a16:creationId xmlns="" xmlns:a16="http://schemas.microsoft.com/office/drawing/2014/main" id="{B464FAEE-472F-4CEA-99EE-BE0ACC10B837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4763932" y="3261491"/>
            <a:ext cx="490547" cy="490547"/>
          </a:xfrm>
          <a:prstGeom prst="rect">
            <a:avLst/>
          </a:prstGeom>
        </p:spPr>
      </p:pic>
      <p:pic>
        <p:nvPicPr>
          <p:cNvPr id="91" name="グラフィックス 90" descr="バス">
            <a:extLst>
              <a:ext uri="{FF2B5EF4-FFF2-40B4-BE49-F238E27FC236}">
                <a16:creationId xmlns="" xmlns:a16="http://schemas.microsoft.com/office/drawing/2014/main" id="{D2BBAB5F-D0F9-4708-AA56-19A3D96BF706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5286114" y="3261491"/>
            <a:ext cx="490547" cy="490547"/>
          </a:xfrm>
          <a:prstGeom prst="rect">
            <a:avLst/>
          </a:prstGeom>
        </p:spPr>
      </p:pic>
      <p:pic>
        <p:nvPicPr>
          <p:cNvPr id="93" name="グラフィックス 92" descr="タクシー">
            <a:extLst>
              <a:ext uri="{FF2B5EF4-FFF2-40B4-BE49-F238E27FC236}">
                <a16:creationId xmlns="" xmlns:a16="http://schemas.microsoft.com/office/drawing/2014/main" id="{947A0F1F-D2C5-49DC-B598-79E087F16295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808303" y="3261491"/>
            <a:ext cx="490547" cy="490547"/>
          </a:xfrm>
          <a:prstGeom prst="rect">
            <a:avLst/>
          </a:prstGeom>
        </p:spPr>
      </p:pic>
      <p:sp>
        <p:nvSpPr>
          <p:cNvPr id="95" name="正方形/長方形 94">
            <a:extLst>
              <a:ext uri="{FF2B5EF4-FFF2-40B4-BE49-F238E27FC236}">
                <a16:creationId xmlns="" xmlns:a16="http://schemas.microsoft.com/office/drawing/2014/main" id="{92EFD19B-F4C4-466F-98F6-8597F88FF6AD}"/>
              </a:ext>
            </a:extLst>
          </p:cNvPr>
          <p:cNvSpPr/>
          <p:nvPr/>
        </p:nvSpPr>
        <p:spPr>
          <a:xfrm>
            <a:off x="554047" y="4123271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1" dirty="0"/>
              <a:t>アイコンの色変更方法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="" xmlns:a16="http://schemas.microsoft.com/office/drawing/2014/main" id="{960A63E7-35CA-4B18-84C2-FDF87DE1D233}"/>
              </a:ext>
            </a:extLst>
          </p:cNvPr>
          <p:cNvSpPr/>
          <p:nvPr/>
        </p:nvSpPr>
        <p:spPr>
          <a:xfrm>
            <a:off x="554047" y="4442514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 b="1" dirty="0"/>
              <a:t>アイコンは好きな色に変更できます。</a:t>
            </a:r>
          </a:p>
        </p:txBody>
      </p:sp>
      <p:pic>
        <p:nvPicPr>
          <p:cNvPr id="98" name="図 97">
            <a:extLst>
              <a:ext uri="{FF2B5EF4-FFF2-40B4-BE49-F238E27FC236}">
                <a16:creationId xmlns="" xmlns:a16="http://schemas.microsoft.com/office/drawing/2014/main" id="{00AE5EF6-3B32-422A-BAC0-3A30BD83D059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86970" y="4805632"/>
            <a:ext cx="1176565" cy="1204578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="" xmlns:a16="http://schemas.microsoft.com/office/drawing/2014/main" id="{27DEA24E-E798-4B02-8850-5A35673217B1}"/>
              </a:ext>
            </a:extLst>
          </p:cNvPr>
          <p:cNvSpPr/>
          <p:nvPr/>
        </p:nvSpPr>
        <p:spPr>
          <a:xfrm>
            <a:off x="554047" y="6012238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b="1" dirty="0"/>
              <a:t>アイコンをクリック</a:t>
            </a:r>
          </a:p>
        </p:txBody>
      </p:sp>
      <p:cxnSp>
        <p:nvCxnSpPr>
          <p:cNvPr id="100" name="直線矢印コネクタ 99">
            <a:extLst>
              <a:ext uri="{FF2B5EF4-FFF2-40B4-BE49-F238E27FC236}">
                <a16:creationId xmlns="" xmlns:a16="http://schemas.microsoft.com/office/drawing/2014/main" id="{4AA5B8FC-8180-47E3-97B1-5C5B06C46B0E}"/>
              </a:ext>
            </a:extLst>
          </p:cNvPr>
          <p:cNvCxnSpPr>
            <a:cxnSpLocks/>
          </p:cNvCxnSpPr>
          <p:nvPr/>
        </p:nvCxnSpPr>
        <p:spPr>
          <a:xfrm>
            <a:off x="1863535" y="5310726"/>
            <a:ext cx="717298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図 103">
            <a:extLst>
              <a:ext uri="{FF2B5EF4-FFF2-40B4-BE49-F238E27FC236}">
                <a16:creationId xmlns="" xmlns:a16="http://schemas.microsoft.com/office/drawing/2014/main" id="{3AD3EDBB-D43D-4E6E-8401-CE87B0E23E2A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057" y="4803354"/>
            <a:ext cx="1669551" cy="1208884"/>
          </a:xfrm>
          <a:prstGeom prst="rect">
            <a:avLst/>
          </a:prstGeom>
        </p:spPr>
      </p:pic>
      <p:sp>
        <p:nvSpPr>
          <p:cNvPr id="105" name="正方形/長方形 104">
            <a:extLst>
              <a:ext uri="{FF2B5EF4-FFF2-40B4-BE49-F238E27FC236}">
                <a16:creationId xmlns="" xmlns:a16="http://schemas.microsoft.com/office/drawing/2014/main" id="{3BC4CE98-4A5E-4137-ABCB-36D8CE283185}"/>
              </a:ext>
            </a:extLst>
          </p:cNvPr>
          <p:cNvSpPr/>
          <p:nvPr/>
        </p:nvSpPr>
        <p:spPr>
          <a:xfrm>
            <a:off x="2628585" y="6012238"/>
            <a:ext cx="1877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b="1" dirty="0"/>
              <a:t>図ツールの塗りつぶしから</a:t>
            </a:r>
            <a:endParaRPr kumimoji="1" lang="en-US" altLang="ja-JP" sz="1100" b="1" dirty="0"/>
          </a:p>
          <a:p>
            <a:r>
              <a:rPr kumimoji="1" lang="ja-JP" altLang="en-US" sz="1100" b="1" dirty="0"/>
              <a:t>好きな色を選択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="" xmlns:a16="http://schemas.microsoft.com/office/drawing/2014/main" id="{74058A0C-E2B7-421E-AEE8-76576F9E2C6A}"/>
              </a:ext>
            </a:extLst>
          </p:cNvPr>
          <p:cNvSpPr/>
          <p:nvPr/>
        </p:nvSpPr>
        <p:spPr>
          <a:xfrm>
            <a:off x="2895600" y="5046589"/>
            <a:ext cx="768742" cy="96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7" name="直線矢印コネクタ 106">
            <a:extLst>
              <a:ext uri="{FF2B5EF4-FFF2-40B4-BE49-F238E27FC236}">
                <a16:creationId xmlns="" xmlns:a16="http://schemas.microsoft.com/office/drawing/2014/main" id="{ABCDA841-D8B8-4311-AC79-A228821F3C82}"/>
              </a:ext>
            </a:extLst>
          </p:cNvPr>
          <p:cNvCxnSpPr>
            <a:cxnSpLocks/>
          </p:cNvCxnSpPr>
          <p:nvPr/>
        </p:nvCxnSpPr>
        <p:spPr>
          <a:xfrm>
            <a:off x="4465562" y="5310726"/>
            <a:ext cx="78891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グラフィックス 107" descr="財布">
            <a:extLst>
              <a:ext uri="{FF2B5EF4-FFF2-40B4-BE49-F238E27FC236}">
                <a16:creationId xmlns="" xmlns:a16="http://schemas.microsoft.com/office/drawing/2014/main" id="{176FC9E1-F059-48A9-8913-40149CE77FEF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5356433" y="4950046"/>
            <a:ext cx="721360" cy="721360"/>
          </a:xfrm>
          <a:prstGeom prst="rect">
            <a:avLst/>
          </a:prstGeom>
        </p:spPr>
      </p:pic>
      <p:sp>
        <p:nvSpPr>
          <p:cNvPr id="111" name="正方形/長方形 110">
            <a:extLst>
              <a:ext uri="{FF2B5EF4-FFF2-40B4-BE49-F238E27FC236}">
                <a16:creationId xmlns="" xmlns:a16="http://schemas.microsoft.com/office/drawing/2014/main" id="{5B35B8FF-34BD-4E69-B93F-66AD6A5DC21F}"/>
              </a:ext>
            </a:extLst>
          </p:cNvPr>
          <p:cNvSpPr/>
          <p:nvPr/>
        </p:nvSpPr>
        <p:spPr>
          <a:xfrm>
            <a:off x="5049539" y="5764836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b="1" dirty="0"/>
              <a:t>色が変更されました</a:t>
            </a:r>
          </a:p>
        </p:txBody>
      </p:sp>
    </p:spTree>
    <p:extLst>
      <p:ext uri="{BB962C8B-B14F-4D97-AF65-F5344CB8AC3E}">
        <p14:creationId xmlns:p14="http://schemas.microsoft.com/office/powerpoint/2010/main" val="20198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="" xmlns:a16="http://schemas.microsoft.com/office/drawing/2014/main" id="{2D853527-820F-451F-ABC8-0023BD29CD41}"/>
              </a:ext>
            </a:extLst>
          </p:cNvPr>
          <p:cNvSpPr/>
          <p:nvPr/>
        </p:nvSpPr>
        <p:spPr>
          <a:xfrm>
            <a:off x="0" y="0"/>
            <a:ext cx="9906000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テンプレートの使い方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BC3C9410-DAB7-4D2E-BF2C-41C8C63EE54C}"/>
              </a:ext>
            </a:extLst>
          </p:cNvPr>
          <p:cNvCxnSpPr/>
          <p:nvPr/>
        </p:nvCxnSpPr>
        <p:spPr>
          <a:xfrm>
            <a:off x="4724400" y="1368455"/>
            <a:ext cx="0" cy="52355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636932D5-F258-499E-819A-9379079EF68F}"/>
              </a:ext>
            </a:extLst>
          </p:cNvPr>
          <p:cNvSpPr/>
          <p:nvPr/>
        </p:nvSpPr>
        <p:spPr>
          <a:xfrm>
            <a:off x="175765" y="805934"/>
            <a:ext cx="43396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 b="1" dirty="0" smtClean="0"/>
              <a:t>＜印刷・製本方法＞</a:t>
            </a:r>
            <a:endParaRPr kumimoji="1" lang="en-US" altLang="ja-JP" sz="1400" b="1" dirty="0"/>
          </a:p>
          <a:p>
            <a:r>
              <a:rPr kumimoji="1" lang="ja-JP" altLang="en-US" sz="1200" b="1" dirty="0"/>
              <a:t>文章や写真、地図を入れ、下記の手順で作成してください。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F37E275E-6EB7-44E6-BC63-92BE2D08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49" y="3743067"/>
            <a:ext cx="2646800" cy="183579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B7A8A44A-49D8-4BD1-8AD4-0EF224AC2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73" y="1755962"/>
            <a:ext cx="2642476" cy="183824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D5966684-00CB-4479-8352-90FA30CD096B}"/>
              </a:ext>
            </a:extLst>
          </p:cNvPr>
          <p:cNvSpPr/>
          <p:nvPr/>
        </p:nvSpPr>
        <p:spPr>
          <a:xfrm>
            <a:off x="175765" y="1368455"/>
            <a:ext cx="42242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b="1" dirty="0"/>
              <a:t>①表紙と表紙裏となるページ</a:t>
            </a:r>
            <a:r>
              <a:rPr kumimoji="1" lang="en-US" altLang="ja-JP" sz="1100" b="1" dirty="0"/>
              <a:t>(</a:t>
            </a:r>
            <a:r>
              <a:rPr kumimoji="1" lang="ja-JP" altLang="en-US" sz="1100" b="1" dirty="0"/>
              <a:t>スライド</a:t>
            </a:r>
            <a:r>
              <a:rPr kumimoji="1" lang="en-US" altLang="ja-JP" sz="1100" b="1" dirty="0"/>
              <a:t>6</a:t>
            </a:r>
            <a:r>
              <a:rPr kumimoji="1" lang="ja-JP" altLang="en-US" sz="1100" b="1" dirty="0"/>
              <a:t>、</a:t>
            </a:r>
            <a:r>
              <a:rPr kumimoji="1" lang="en-US" altLang="ja-JP" sz="1100" b="1" dirty="0"/>
              <a:t>7)</a:t>
            </a:r>
            <a:r>
              <a:rPr kumimoji="1" lang="ja-JP" altLang="en-US" sz="1100" b="1" dirty="0"/>
              <a:t>は両面印刷します。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="" xmlns:a16="http://schemas.microsoft.com/office/drawing/2014/main" id="{C4AE03F6-3410-433E-B323-A61393DB15F0}"/>
              </a:ext>
            </a:extLst>
          </p:cNvPr>
          <p:cNvSpPr/>
          <p:nvPr/>
        </p:nvSpPr>
        <p:spPr>
          <a:xfrm>
            <a:off x="1952610" y="3396305"/>
            <a:ext cx="1066800" cy="525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400" dirty="0"/>
              <a:t>両面</a:t>
            </a:r>
            <a:r>
              <a:rPr kumimoji="1" lang="ja-JP" altLang="en-US" sz="1400" dirty="0" smtClean="0"/>
              <a:t>印刷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（</a:t>
            </a:r>
            <a:r>
              <a:rPr kumimoji="1" lang="ja-JP" altLang="en-US" sz="1400" dirty="0" smtClean="0"/>
              <a:t>短辺とじ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0C9125E5-8B24-42AD-B643-27B87064CE05}"/>
              </a:ext>
            </a:extLst>
          </p:cNvPr>
          <p:cNvSpPr/>
          <p:nvPr/>
        </p:nvSpPr>
        <p:spPr>
          <a:xfrm>
            <a:off x="4904897" y="1368455"/>
            <a:ext cx="40655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b="1" dirty="0"/>
              <a:t>②その他のページはそれぞれ片面印刷し、</a:t>
            </a:r>
            <a:r>
              <a:rPr kumimoji="1" lang="en-US" altLang="ja-JP" sz="1100" b="1" dirty="0"/>
              <a:t>2</a:t>
            </a:r>
            <a:r>
              <a:rPr kumimoji="1" lang="ja-JP" altLang="en-US" sz="1100" b="1" dirty="0"/>
              <a:t>つ折りにします。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="" xmlns:a16="http://schemas.microsoft.com/office/drawing/2014/main" id="{48E334DA-4DAD-4254-BF95-3497D4E45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214" y="1920007"/>
            <a:ext cx="1859792" cy="1284254"/>
          </a:xfrm>
          <a:prstGeom prst="rect">
            <a:avLst/>
          </a:prstGeom>
        </p:spPr>
      </p:pic>
      <p:sp>
        <p:nvSpPr>
          <p:cNvPr id="29" name="円弧 28">
            <a:extLst>
              <a:ext uri="{FF2B5EF4-FFF2-40B4-BE49-F238E27FC236}">
                <a16:creationId xmlns="" xmlns:a16="http://schemas.microsoft.com/office/drawing/2014/main" id="{1600BDFE-75B4-40BD-9256-E96B6A398B31}"/>
              </a:ext>
            </a:extLst>
          </p:cNvPr>
          <p:cNvSpPr/>
          <p:nvPr/>
        </p:nvSpPr>
        <p:spPr>
          <a:xfrm rot="9681714">
            <a:off x="6764157" y="1805667"/>
            <a:ext cx="1461768" cy="1209114"/>
          </a:xfrm>
          <a:prstGeom prst="arc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="" xmlns:a16="http://schemas.microsoft.com/office/drawing/2014/main" id="{ED66CDA9-4A19-4D1D-8075-42BD402B9167}"/>
              </a:ext>
            </a:extLst>
          </p:cNvPr>
          <p:cNvSpPr/>
          <p:nvPr/>
        </p:nvSpPr>
        <p:spPr>
          <a:xfrm>
            <a:off x="7864024" y="1976114"/>
            <a:ext cx="882542" cy="175684"/>
          </a:xfrm>
          <a:custGeom>
            <a:avLst/>
            <a:gdLst>
              <a:gd name="connsiteX0" fmla="*/ 4234 w 850900"/>
              <a:gd name="connsiteY0" fmla="*/ 52917 h 127000"/>
              <a:gd name="connsiteX1" fmla="*/ 0 w 850900"/>
              <a:gd name="connsiteY1" fmla="*/ 2117 h 127000"/>
              <a:gd name="connsiteX2" fmla="*/ 850900 w 850900"/>
              <a:gd name="connsiteY2" fmla="*/ 0 h 127000"/>
              <a:gd name="connsiteX3" fmla="*/ 745067 w 850900"/>
              <a:gd name="connsiteY3" fmla="*/ 120650 h 127000"/>
              <a:gd name="connsiteX4" fmla="*/ 16934 w 850900"/>
              <a:gd name="connsiteY4" fmla="*/ 127000 h 127000"/>
              <a:gd name="connsiteX5" fmla="*/ 4234 w 850900"/>
              <a:gd name="connsiteY5" fmla="*/ 52917 h 127000"/>
              <a:gd name="connsiteX0" fmla="*/ 8467 w 855133"/>
              <a:gd name="connsiteY0" fmla="*/ 52917 h 162984"/>
              <a:gd name="connsiteX1" fmla="*/ 4233 w 855133"/>
              <a:gd name="connsiteY1" fmla="*/ 2117 h 162984"/>
              <a:gd name="connsiteX2" fmla="*/ 855133 w 855133"/>
              <a:gd name="connsiteY2" fmla="*/ 0 h 162984"/>
              <a:gd name="connsiteX3" fmla="*/ 749300 w 855133"/>
              <a:gd name="connsiteY3" fmla="*/ 120650 h 162984"/>
              <a:gd name="connsiteX4" fmla="*/ 0 w 855133"/>
              <a:gd name="connsiteY4" fmla="*/ 162984 h 162984"/>
              <a:gd name="connsiteX5" fmla="*/ 8467 w 855133"/>
              <a:gd name="connsiteY5" fmla="*/ 52917 h 162984"/>
              <a:gd name="connsiteX0" fmla="*/ 2117 w 855133"/>
              <a:gd name="connsiteY0" fmla="*/ 80433 h 162984"/>
              <a:gd name="connsiteX1" fmla="*/ 4233 w 855133"/>
              <a:gd name="connsiteY1" fmla="*/ 2117 h 162984"/>
              <a:gd name="connsiteX2" fmla="*/ 855133 w 855133"/>
              <a:gd name="connsiteY2" fmla="*/ 0 h 162984"/>
              <a:gd name="connsiteX3" fmla="*/ 749300 w 855133"/>
              <a:gd name="connsiteY3" fmla="*/ 120650 h 162984"/>
              <a:gd name="connsiteX4" fmla="*/ 0 w 855133"/>
              <a:gd name="connsiteY4" fmla="*/ 162984 h 162984"/>
              <a:gd name="connsiteX5" fmla="*/ 2117 w 855133"/>
              <a:gd name="connsiteY5" fmla="*/ 80433 h 162984"/>
              <a:gd name="connsiteX0" fmla="*/ 10280 w 855133"/>
              <a:gd name="connsiteY0" fmla="*/ 86783 h 162984"/>
              <a:gd name="connsiteX1" fmla="*/ 4233 w 855133"/>
              <a:gd name="connsiteY1" fmla="*/ 2117 h 162984"/>
              <a:gd name="connsiteX2" fmla="*/ 855133 w 855133"/>
              <a:gd name="connsiteY2" fmla="*/ 0 h 162984"/>
              <a:gd name="connsiteX3" fmla="*/ 749300 w 855133"/>
              <a:gd name="connsiteY3" fmla="*/ 120650 h 162984"/>
              <a:gd name="connsiteX4" fmla="*/ 0 w 855133"/>
              <a:gd name="connsiteY4" fmla="*/ 162984 h 162984"/>
              <a:gd name="connsiteX5" fmla="*/ 10280 w 855133"/>
              <a:gd name="connsiteY5" fmla="*/ 86783 h 162984"/>
              <a:gd name="connsiteX0" fmla="*/ 6095 w 850948"/>
              <a:gd name="connsiteY0" fmla="*/ 86783 h 175684"/>
              <a:gd name="connsiteX1" fmla="*/ 48 w 850948"/>
              <a:gd name="connsiteY1" fmla="*/ 2117 h 175684"/>
              <a:gd name="connsiteX2" fmla="*/ 850948 w 850948"/>
              <a:gd name="connsiteY2" fmla="*/ 0 h 175684"/>
              <a:gd name="connsiteX3" fmla="*/ 745115 w 850948"/>
              <a:gd name="connsiteY3" fmla="*/ 120650 h 175684"/>
              <a:gd name="connsiteX4" fmla="*/ 22346 w 850948"/>
              <a:gd name="connsiteY4" fmla="*/ 175684 h 175684"/>
              <a:gd name="connsiteX5" fmla="*/ 6095 w 850948"/>
              <a:gd name="connsiteY5" fmla="*/ 86783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948" h="175684">
                <a:moveTo>
                  <a:pt x="6095" y="86783"/>
                </a:moveTo>
                <a:cubicBezTo>
                  <a:pt x="6800" y="60678"/>
                  <a:pt x="-657" y="28222"/>
                  <a:pt x="48" y="2117"/>
                </a:cubicBezTo>
                <a:lnTo>
                  <a:pt x="850948" y="0"/>
                </a:lnTo>
                <a:lnTo>
                  <a:pt x="745115" y="120650"/>
                </a:lnTo>
                <a:lnTo>
                  <a:pt x="22346" y="175684"/>
                </a:lnTo>
                <a:cubicBezTo>
                  <a:pt x="23052" y="148167"/>
                  <a:pt x="5389" y="114300"/>
                  <a:pt x="6095" y="867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="" xmlns:a16="http://schemas.microsoft.com/office/drawing/2014/main" id="{B237B8EA-1849-49A4-B479-D697D5C77A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9053">
            <a:off x="7870679" y="2004414"/>
            <a:ext cx="923400" cy="128425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ADF9014A-37EC-4616-B052-FCBB7C68B309}"/>
              </a:ext>
            </a:extLst>
          </p:cNvPr>
          <p:cNvSpPr/>
          <p:nvPr/>
        </p:nvSpPr>
        <p:spPr>
          <a:xfrm>
            <a:off x="4904897" y="3579153"/>
            <a:ext cx="48029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b="1" dirty="0"/>
              <a:t>③ ②で</a:t>
            </a:r>
            <a:r>
              <a:rPr kumimoji="1" lang="en-US" altLang="ja-JP" sz="1100" b="1" dirty="0"/>
              <a:t>2</a:t>
            </a:r>
            <a:r>
              <a:rPr kumimoji="1" lang="ja-JP" altLang="en-US" sz="1100" b="1" dirty="0"/>
              <a:t>つ折りにしたものを、表紙にはさんでホチキスなどで止めます。</a:t>
            </a:r>
            <a:endParaRPr kumimoji="1" lang="en-US" altLang="ja-JP" sz="1100" b="1" dirty="0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="" xmlns:a16="http://schemas.microsoft.com/office/drawing/2014/main" id="{511DF2D5-B555-4AF3-82C4-523C0CBCD671}"/>
              </a:ext>
            </a:extLst>
          </p:cNvPr>
          <p:cNvSpPr/>
          <p:nvPr/>
        </p:nvSpPr>
        <p:spPr>
          <a:xfrm rot="21396731" flipH="1">
            <a:off x="5224050" y="3928714"/>
            <a:ext cx="898246" cy="175684"/>
          </a:xfrm>
          <a:custGeom>
            <a:avLst/>
            <a:gdLst>
              <a:gd name="connsiteX0" fmla="*/ 4234 w 850900"/>
              <a:gd name="connsiteY0" fmla="*/ 52917 h 127000"/>
              <a:gd name="connsiteX1" fmla="*/ 0 w 850900"/>
              <a:gd name="connsiteY1" fmla="*/ 2117 h 127000"/>
              <a:gd name="connsiteX2" fmla="*/ 850900 w 850900"/>
              <a:gd name="connsiteY2" fmla="*/ 0 h 127000"/>
              <a:gd name="connsiteX3" fmla="*/ 745067 w 850900"/>
              <a:gd name="connsiteY3" fmla="*/ 120650 h 127000"/>
              <a:gd name="connsiteX4" fmla="*/ 16934 w 850900"/>
              <a:gd name="connsiteY4" fmla="*/ 127000 h 127000"/>
              <a:gd name="connsiteX5" fmla="*/ 4234 w 850900"/>
              <a:gd name="connsiteY5" fmla="*/ 52917 h 127000"/>
              <a:gd name="connsiteX0" fmla="*/ 8467 w 855133"/>
              <a:gd name="connsiteY0" fmla="*/ 52917 h 162984"/>
              <a:gd name="connsiteX1" fmla="*/ 4233 w 855133"/>
              <a:gd name="connsiteY1" fmla="*/ 2117 h 162984"/>
              <a:gd name="connsiteX2" fmla="*/ 855133 w 855133"/>
              <a:gd name="connsiteY2" fmla="*/ 0 h 162984"/>
              <a:gd name="connsiteX3" fmla="*/ 749300 w 855133"/>
              <a:gd name="connsiteY3" fmla="*/ 120650 h 162984"/>
              <a:gd name="connsiteX4" fmla="*/ 0 w 855133"/>
              <a:gd name="connsiteY4" fmla="*/ 162984 h 162984"/>
              <a:gd name="connsiteX5" fmla="*/ 8467 w 855133"/>
              <a:gd name="connsiteY5" fmla="*/ 52917 h 162984"/>
              <a:gd name="connsiteX0" fmla="*/ 2117 w 855133"/>
              <a:gd name="connsiteY0" fmla="*/ 80433 h 162984"/>
              <a:gd name="connsiteX1" fmla="*/ 4233 w 855133"/>
              <a:gd name="connsiteY1" fmla="*/ 2117 h 162984"/>
              <a:gd name="connsiteX2" fmla="*/ 855133 w 855133"/>
              <a:gd name="connsiteY2" fmla="*/ 0 h 162984"/>
              <a:gd name="connsiteX3" fmla="*/ 749300 w 855133"/>
              <a:gd name="connsiteY3" fmla="*/ 120650 h 162984"/>
              <a:gd name="connsiteX4" fmla="*/ 0 w 855133"/>
              <a:gd name="connsiteY4" fmla="*/ 162984 h 162984"/>
              <a:gd name="connsiteX5" fmla="*/ 2117 w 855133"/>
              <a:gd name="connsiteY5" fmla="*/ 80433 h 162984"/>
              <a:gd name="connsiteX0" fmla="*/ 10280 w 855133"/>
              <a:gd name="connsiteY0" fmla="*/ 86783 h 162984"/>
              <a:gd name="connsiteX1" fmla="*/ 4233 w 855133"/>
              <a:gd name="connsiteY1" fmla="*/ 2117 h 162984"/>
              <a:gd name="connsiteX2" fmla="*/ 855133 w 855133"/>
              <a:gd name="connsiteY2" fmla="*/ 0 h 162984"/>
              <a:gd name="connsiteX3" fmla="*/ 749300 w 855133"/>
              <a:gd name="connsiteY3" fmla="*/ 120650 h 162984"/>
              <a:gd name="connsiteX4" fmla="*/ 0 w 855133"/>
              <a:gd name="connsiteY4" fmla="*/ 162984 h 162984"/>
              <a:gd name="connsiteX5" fmla="*/ 10280 w 855133"/>
              <a:gd name="connsiteY5" fmla="*/ 86783 h 162984"/>
              <a:gd name="connsiteX0" fmla="*/ 6095 w 850948"/>
              <a:gd name="connsiteY0" fmla="*/ 86783 h 175684"/>
              <a:gd name="connsiteX1" fmla="*/ 48 w 850948"/>
              <a:gd name="connsiteY1" fmla="*/ 2117 h 175684"/>
              <a:gd name="connsiteX2" fmla="*/ 850948 w 850948"/>
              <a:gd name="connsiteY2" fmla="*/ 0 h 175684"/>
              <a:gd name="connsiteX3" fmla="*/ 745115 w 850948"/>
              <a:gd name="connsiteY3" fmla="*/ 120650 h 175684"/>
              <a:gd name="connsiteX4" fmla="*/ 22346 w 850948"/>
              <a:gd name="connsiteY4" fmla="*/ 175684 h 175684"/>
              <a:gd name="connsiteX5" fmla="*/ 6095 w 850948"/>
              <a:gd name="connsiteY5" fmla="*/ 86783 h 17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948" h="175684">
                <a:moveTo>
                  <a:pt x="6095" y="86783"/>
                </a:moveTo>
                <a:cubicBezTo>
                  <a:pt x="6800" y="60678"/>
                  <a:pt x="-657" y="28222"/>
                  <a:pt x="48" y="2117"/>
                </a:cubicBezTo>
                <a:lnTo>
                  <a:pt x="850948" y="0"/>
                </a:lnTo>
                <a:lnTo>
                  <a:pt x="745115" y="120650"/>
                </a:lnTo>
                <a:lnTo>
                  <a:pt x="22346" y="175684"/>
                </a:lnTo>
                <a:cubicBezTo>
                  <a:pt x="23052" y="148167"/>
                  <a:pt x="5389" y="114300"/>
                  <a:pt x="6095" y="867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CC9E930A-2D89-468B-B14B-D3061EBE58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831" y="3961736"/>
            <a:ext cx="930941" cy="1293768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="" xmlns:a16="http://schemas.microsoft.com/office/drawing/2014/main" id="{92ECCBF2-3D74-4734-8EBB-B85320C81F03}"/>
              </a:ext>
            </a:extLst>
          </p:cNvPr>
          <p:cNvCxnSpPr>
            <a:cxnSpLocks/>
          </p:cNvCxnSpPr>
          <p:nvPr/>
        </p:nvCxnSpPr>
        <p:spPr>
          <a:xfrm flipV="1">
            <a:off x="6203936" y="4269128"/>
            <a:ext cx="313447" cy="13330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="" xmlns:a16="http://schemas.microsoft.com/office/drawing/2014/main" id="{F3761743-4F99-48E3-B252-CA4FA61FA376}"/>
              </a:ext>
            </a:extLst>
          </p:cNvPr>
          <p:cNvCxnSpPr>
            <a:cxnSpLocks/>
          </p:cNvCxnSpPr>
          <p:nvPr/>
        </p:nvCxnSpPr>
        <p:spPr>
          <a:xfrm>
            <a:off x="7691990" y="4587791"/>
            <a:ext cx="48193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>
            <a:extLst>
              <a:ext uri="{FF2B5EF4-FFF2-40B4-BE49-F238E27FC236}">
                <a16:creationId xmlns="" xmlns:a16="http://schemas.microsoft.com/office/drawing/2014/main" id="{B331CF16-9ADB-44FB-B151-FC32BB7C09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9053">
            <a:off x="6665308" y="3905298"/>
            <a:ext cx="923400" cy="128425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="" xmlns:a16="http://schemas.microsoft.com/office/drawing/2014/main" id="{8E6B32B8-F68E-4BEA-AF6C-FC739C2947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9053">
            <a:off x="6615790" y="3955022"/>
            <a:ext cx="923400" cy="128425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="" xmlns:a16="http://schemas.microsoft.com/office/drawing/2014/main" id="{08944D97-F9FC-4F98-A4F4-A911104F66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840" y="3951442"/>
            <a:ext cx="930941" cy="1293768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C79F999F-575D-47A1-85F8-97AA12B057A4}"/>
              </a:ext>
            </a:extLst>
          </p:cNvPr>
          <p:cNvSpPr/>
          <p:nvPr/>
        </p:nvSpPr>
        <p:spPr>
          <a:xfrm>
            <a:off x="8285555" y="3922848"/>
            <a:ext cx="178751" cy="135095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>
            <a:extLst>
              <a:ext uri="{FF2B5EF4-FFF2-40B4-BE49-F238E27FC236}">
                <a16:creationId xmlns="" xmlns:a16="http://schemas.microsoft.com/office/drawing/2014/main" id="{377EE620-93AE-4BC0-BC0E-761BA19D816E}"/>
              </a:ext>
            </a:extLst>
          </p:cNvPr>
          <p:cNvSpPr/>
          <p:nvPr/>
        </p:nvSpPr>
        <p:spPr>
          <a:xfrm>
            <a:off x="8025724" y="5269067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900" b="1" dirty="0"/>
              <a:t>ホチキス止め</a:t>
            </a:r>
            <a:endParaRPr kumimoji="1" lang="en-US" altLang="ja-JP" sz="900" b="1" dirty="0"/>
          </a:p>
        </p:txBody>
      </p:sp>
      <p:pic>
        <p:nvPicPr>
          <p:cNvPr id="38" name="図 37">
            <a:extLst>
              <a:ext uri="{FF2B5EF4-FFF2-40B4-BE49-F238E27FC236}">
                <a16:creationId xmlns="" xmlns:a16="http://schemas.microsoft.com/office/drawing/2014/main" id="{B7A8A44A-49D8-4BD1-8AD4-0EF224AC2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61"/>
          <a:stretch/>
        </p:blipFill>
        <p:spPr>
          <a:xfrm>
            <a:off x="485747" y="5788246"/>
            <a:ext cx="1133504" cy="86141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F37E275E-6EB7-44E6-BC63-92BE2D082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505"/>
          <a:stretch/>
        </p:blipFill>
        <p:spPr>
          <a:xfrm rot="383361">
            <a:off x="1372823" y="5771613"/>
            <a:ext cx="304216" cy="86141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1" name="正方形/長方形 40">
            <a:extLst>
              <a:ext uri="{FF2B5EF4-FFF2-40B4-BE49-F238E27FC236}">
                <a16:creationId xmlns="" xmlns:a16="http://schemas.microsoft.com/office/drawing/2014/main" id="{D5966684-00CB-4479-8352-90FA30CD096B}"/>
              </a:ext>
            </a:extLst>
          </p:cNvPr>
          <p:cNvSpPr/>
          <p:nvPr/>
        </p:nvSpPr>
        <p:spPr>
          <a:xfrm>
            <a:off x="1735984" y="6005595"/>
            <a:ext cx="27238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100" b="1" dirty="0" smtClean="0"/>
              <a:t>※</a:t>
            </a:r>
            <a:r>
              <a:rPr kumimoji="1" lang="ja-JP" altLang="en-US" sz="1100" b="1" dirty="0" smtClean="0"/>
              <a:t>表紙の裏側に「今回の旅プラン」の</a:t>
            </a:r>
            <a:endParaRPr kumimoji="1" lang="en-US" altLang="ja-JP" sz="1100" b="1" dirty="0" smtClean="0"/>
          </a:p>
          <a:p>
            <a:r>
              <a:rPr kumimoji="1" lang="ja-JP" altLang="en-US" sz="1100" b="1" dirty="0"/>
              <a:t>　</a:t>
            </a:r>
            <a:r>
              <a:rPr kumimoji="1" lang="ja-JP" altLang="en-US" sz="1100" b="1" dirty="0" smtClean="0"/>
              <a:t>ページが来ることを確認しましょう。</a:t>
            </a:r>
            <a:endParaRPr kumimoji="1" lang="en-US" altLang="ja-JP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09675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9E3B331A-89CA-4A70-AB43-BE77099BC195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="" xmlns:a16="http://schemas.microsoft.com/office/drawing/2014/main" id="{094394B6-3994-47F3-BFD4-5A6761A8A31D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="" xmlns:a16="http://schemas.microsoft.com/office/drawing/2014/main" id="{9B62E6DB-75FD-4D7E-BDE5-F8408DC00FB9}"/>
              </a:ext>
            </a:extLst>
          </p:cNvPr>
          <p:cNvSpPr/>
          <p:nvPr/>
        </p:nvSpPr>
        <p:spPr>
          <a:xfrm>
            <a:off x="5905500" y="-12700"/>
            <a:ext cx="4013200" cy="6858000"/>
          </a:xfrm>
          <a:custGeom>
            <a:avLst/>
            <a:gdLst>
              <a:gd name="connsiteX0" fmla="*/ 4013200 w 4013200"/>
              <a:gd name="connsiteY0" fmla="*/ 0 h 6858000"/>
              <a:gd name="connsiteX1" fmla="*/ 0 w 4013200"/>
              <a:gd name="connsiteY1" fmla="*/ 3429000 h 6858000"/>
              <a:gd name="connsiteX2" fmla="*/ 4000500 w 4013200"/>
              <a:gd name="connsiteY2" fmla="*/ 6858000 h 6858000"/>
              <a:gd name="connsiteX3" fmla="*/ 4013200 w 40132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200" h="6858000">
                <a:moveTo>
                  <a:pt x="4013200" y="0"/>
                </a:moveTo>
                <a:lnTo>
                  <a:pt x="0" y="3429000"/>
                </a:lnTo>
                <a:lnTo>
                  <a:pt x="4000500" y="6858000"/>
                </a:lnTo>
                <a:cubicBezTo>
                  <a:pt x="4004733" y="4572000"/>
                  <a:pt x="4008967" y="2286000"/>
                  <a:pt x="4013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86B6BC8A-B764-43C8-B910-ECA99BFA07B8}"/>
              </a:ext>
            </a:extLst>
          </p:cNvPr>
          <p:cNvSpPr txBox="1"/>
          <p:nvPr/>
        </p:nvSpPr>
        <p:spPr>
          <a:xfrm>
            <a:off x="7510764" y="2664674"/>
            <a:ext cx="2236510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1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旅のしおり</a:t>
            </a:r>
            <a:endParaRPr kumimoji="1" lang="en-US" altLang="ja-JP" sz="31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kumimoji="1" lang="en-US" altLang="ja-JP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TRAVEL</a:t>
            </a:r>
            <a:r>
              <a:rPr kumimoji="1" lang="ja-JP" alt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1" lang="en-US" altLang="ja-JP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PLAN</a:t>
            </a:r>
          </a:p>
          <a:p>
            <a:r>
              <a:rPr kumimoji="1" lang="en-US" altLang="ja-JP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20XX.X.X~20XX.X.X</a:t>
            </a:r>
            <a:endParaRPr kumimoji="1" lang="ja-JP" altLang="en-US" sz="1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5C8E8C7-3F5C-4BB4-B3B5-CED525EE55F0}"/>
              </a:ext>
            </a:extLst>
          </p:cNvPr>
          <p:cNvSpPr txBox="1"/>
          <p:nvPr/>
        </p:nvSpPr>
        <p:spPr>
          <a:xfrm>
            <a:off x="1022609" y="3070075"/>
            <a:ext cx="290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TRAVEL</a:t>
            </a:r>
            <a:r>
              <a:rPr kumimoji="1" lang="ja-JP" alt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1" lang="en-US" altLang="ja-JP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PLAN</a:t>
            </a:r>
          </a:p>
          <a:p>
            <a:pPr algn="ctr"/>
            <a:r>
              <a:rPr kumimoji="1" lang="en-US" altLang="ja-JP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20XX.X.X~20XX.X.X</a:t>
            </a:r>
            <a:endParaRPr kumimoji="1" lang="ja-JP" altLang="en-US" sz="2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="" xmlns:a16="http://schemas.microsoft.com/office/drawing/2014/main" id="{AE1AD60B-0810-499C-AC2C-E6A50A20FFE7}"/>
              </a:ext>
            </a:extLst>
          </p:cNvPr>
          <p:cNvSpPr/>
          <p:nvPr/>
        </p:nvSpPr>
        <p:spPr>
          <a:xfrm>
            <a:off x="102742" y="123290"/>
            <a:ext cx="4726112" cy="659600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="" xmlns:a16="http://schemas.microsoft.com/office/drawing/2014/main" id="{0E56012F-7F22-4CC9-B62C-85C6843057E1}"/>
              </a:ext>
            </a:extLst>
          </p:cNvPr>
          <p:cNvSpPr/>
          <p:nvPr/>
        </p:nvSpPr>
        <p:spPr>
          <a:xfrm>
            <a:off x="5085708" y="123289"/>
            <a:ext cx="4448710" cy="6596009"/>
          </a:xfrm>
          <a:custGeom>
            <a:avLst/>
            <a:gdLst>
              <a:gd name="connsiteX0" fmla="*/ 0 w 4448710"/>
              <a:gd name="connsiteY0" fmla="*/ 0 h 6554912"/>
              <a:gd name="connsiteX1" fmla="*/ 0 w 4448710"/>
              <a:gd name="connsiteY1" fmla="*/ 6554912 h 6554912"/>
              <a:gd name="connsiteX2" fmla="*/ 4397339 w 4448710"/>
              <a:gd name="connsiteY2" fmla="*/ 6554912 h 6554912"/>
              <a:gd name="connsiteX3" fmla="*/ 575353 w 4448710"/>
              <a:gd name="connsiteY3" fmla="*/ 3267182 h 6554912"/>
              <a:gd name="connsiteX4" fmla="*/ 4448710 w 4448710"/>
              <a:gd name="connsiteY4" fmla="*/ 0 h 6554912"/>
              <a:gd name="connsiteX5" fmla="*/ 0 w 4448710"/>
              <a:gd name="connsiteY5" fmla="*/ 0 h 655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8710" h="6554912">
                <a:moveTo>
                  <a:pt x="0" y="0"/>
                </a:moveTo>
                <a:lnTo>
                  <a:pt x="0" y="6554912"/>
                </a:lnTo>
                <a:lnTo>
                  <a:pt x="4397339" y="6554912"/>
                </a:lnTo>
                <a:lnTo>
                  <a:pt x="575353" y="3267182"/>
                </a:lnTo>
                <a:lnTo>
                  <a:pt x="444871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グラフィックス 6" descr="飛行機">
            <a:extLst>
              <a:ext uri="{FF2B5EF4-FFF2-40B4-BE49-F238E27FC236}">
                <a16:creationId xmlns="" xmlns:a16="http://schemas.microsoft.com/office/drawing/2014/main" id="{E7F242FA-5E22-4B03-86A1-87A5036A5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533831" y="3755729"/>
            <a:ext cx="919013" cy="919013"/>
          </a:xfrm>
          <a:prstGeom prst="rect">
            <a:avLst/>
          </a:prstGeom>
        </p:spPr>
      </p:pic>
      <p:pic>
        <p:nvPicPr>
          <p:cNvPr id="13" name="グラフィックス 12" descr="飛行機">
            <a:extLst>
              <a:ext uri="{FF2B5EF4-FFF2-40B4-BE49-F238E27FC236}">
                <a16:creationId xmlns="" xmlns:a16="http://schemas.microsoft.com/office/drawing/2014/main" id="{64DDE240-CC35-4DA7-A86B-65DBFA9883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108200" y="2367564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6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2CD230EC-6D24-4435-A6B9-B75F8A2513E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D8155073-7816-4951-8FA1-51279AB2E42D}"/>
              </a:ext>
            </a:extLst>
          </p:cNvPr>
          <p:cNvSpPr/>
          <p:nvPr/>
        </p:nvSpPr>
        <p:spPr>
          <a:xfrm>
            <a:off x="174661" y="156681"/>
            <a:ext cx="9556678" cy="65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="" xmlns:a16="http://schemas.microsoft.com/office/drawing/2014/main" id="{797E50B8-C14F-421C-92AA-6814BDC93296}"/>
              </a:ext>
            </a:extLst>
          </p:cNvPr>
          <p:cNvCxnSpPr>
            <a:cxnSpLocks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77BAEC11-BFA4-44D5-A998-5F9846BBC751}"/>
              </a:ext>
            </a:extLst>
          </p:cNvPr>
          <p:cNvSpPr txBox="1"/>
          <p:nvPr/>
        </p:nvSpPr>
        <p:spPr>
          <a:xfrm>
            <a:off x="615292" y="23654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今回の旅プラン</a:t>
            </a:r>
            <a:endParaRPr kumimoji="1" lang="ja-JP" altLang="en-US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="" xmlns:a16="http://schemas.microsoft.com/office/drawing/2014/main" id="{BB451F00-9DD9-47F8-9174-2303C82BC74B}"/>
              </a:ext>
            </a:extLst>
          </p:cNvPr>
          <p:cNvCxnSpPr/>
          <p:nvPr/>
        </p:nvCxnSpPr>
        <p:spPr>
          <a:xfrm>
            <a:off x="1746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452EC0F3-A1AE-41D2-A543-BD0C7304CD98}"/>
              </a:ext>
            </a:extLst>
          </p:cNvPr>
          <p:cNvCxnSpPr/>
          <p:nvPr/>
        </p:nvCxnSpPr>
        <p:spPr>
          <a:xfrm>
            <a:off x="49498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5ED19F22-FE10-4B00-9E36-B89F3C92DE39}"/>
              </a:ext>
            </a:extLst>
          </p:cNvPr>
          <p:cNvSpPr txBox="1"/>
          <p:nvPr/>
        </p:nvSpPr>
        <p:spPr>
          <a:xfrm>
            <a:off x="264441" y="916448"/>
            <a:ext cx="1620957" cy="33855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旅行プラン概要</a:t>
            </a:r>
            <a:endParaRPr kumimoji="1" lang="ja-JP" altLang="en-US" sz="105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="" xmlns:a16="http://schemas.microsoft.com/office/drawing/2014/main" id="{6406AA39-B04E-4E62-9D62-4226C6E8E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24894"/>
              </p:ext>
            </p:extLst>
          </p:nvPr>
        </p:nvGraphicFramePr>
        <p:xfrm>
          <a:off x="264441" y="4917202"/>
          <a:ext cx="4471180" cy="164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60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参加メンバー・連絡先・備考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4118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444DB0EB-1DB0-431A-BE7B-51242240DA52}"/>
              </a:ext>
            </a:extLst>
          </p:cNvPr>
          <p:cNvSpPr txBox="1"/>
          <p:nvPr/>
        </p:nvSpPr>
        <p:spPr>
          <a:xfrm>
            <a:off x="264441" y="3480370"/>
            <a:ext cx="1415772" cy="338554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参加メンバー</a:t>
            </a:r>
            <a:endParaRPr kumimoji="1" lang="ja-JP" altLang="en-US" sz="105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854DD71B-7AE5-47C1-AE45-887B6565BC07}"/>
              </a:ext>
            </a:extLst>
          </p:cNvPr>
          <p:cNvSpPr txBox="1"/>
          <p:nvPr/>
        </p:nvSpPr>
        <p:spPr>
          <a:xfrm>
            <a:off x="264441" y="1334376"/>
            <a:ext cx="4402144" cy="20057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6" name="グラフィックス 25" descr="飛行機">
            <a:extLst>
              <a:ext uri="{FF2B5EF4-FFF2-40B4-BE49-F238E27FC236}">
                <a16:creationId xmlns="" xmlns:a16="http://schemas.microsoft.com/office/drawing/2014/main" id="{9CF65DFA-C8C1-4D77-87AC-DE76CE6D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244434" y="242680"/>
            <a:ext cx="402566" cy="402566"/>
          </a:xfrm>
          <a:prstGeom prst="rect">
            <a:avLst/>
          </a:prstGeom>
        </p:spPr>
      </p:pic>
      <p:sp>
        <p:nvSpPr>
          <p:cNvPr id="1216" name="テキスト プレースホルダー 12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17" name="テキスト プレースホルダー 12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18" name="テキスト プレースホルダー 12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19" name="テキスト プレースホルダー 12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0" name="テキスト プレースホルダー 12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1" name="テキスト プレースホルダー 122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2" name="テキスト プレースホルダー 12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23" name="テキスト プレースホルダー 1222"/>
          <p:cNvSpPr>
            <a:spLocks noGrp="1"/>
          </p:cNvSpPr>
          <p:nvPr>
            <p:ph type="body" sz="quarter" idx="23"/>
          </p:nvPr>
        </p:nvSpPr>
        <p:spPr>
          <a:xfrm>
            <a:off x="1347652" y="5118100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24" name="テキスト プレースホルダー 1223"/>
          <p:cNvSpPr>
            <a:spLocks noGrp="1"/>
          </p:cNvSpPr>
          <p:nvPr>
            <p:ph type="body" sz="quarter" idx="24"/>
          </p:nvPr>
        </p:nvSpPr>
        <p:spPr>
          <a:xfrm>
            <a:off x="1347652" y="5327962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25" name="テキスト プレースホルダー 1224"/>
          <p:cNvSpPr>
            <a:spLocks noGrp="1"/>
          </p:cNvSpPr>
          <p:nvPr>
            <p:ph type="body" sz="quarter" idx="25"/>
          </p:nvPr>
        </p:nvSpPr>
        <p:spPr>
          <a:xfrm>
            <a:off x="1347652" y="5531688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26" name="テキスト プレースホルダー 1225"/>
          <p:cNvSpPr>
            <a:spLocks noGrp="1"/>
          </p:cNvSpPr>
          <p:nvPr>
            <p:ph type="body" sz="quarter" idx="26"/>
          </p:nvPr>
        </p:nvSpPr>
        <p:spPr>
          <a:xfrm>
            <a:off x="1347652" y="5741550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27" name="テキスト プレースホルダー 1226"/>
          <p:cNvSpPr>
            <a:spLocks noGrp="1"/>
          </p:cNvSpPr>
          <p:nvPr>
            <p:ph type="body" sz="quarter" idx="27"/>
          </p:nvPr>
        </p:nvSpPr>
        <p:spPr>
          <a:xfrm>
            <a:off x="1347652" y="5967541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28" name="テキスト プレースホルダー 1227"/>
          <p:cNvSpPr>
            <a:spLocks noGrp="1"/>
          </p:cNvSpPr>
          <p:nvPr>
            <p:ph type="body" sz="quarter" idx="28"/>
          </p:nvPr>
        </p:nvSpPr>
        <p:spPr>
          <a:xfrm>
            <a:off x="1347652" y="6177403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29" name="テキスト プレースホルダー 1228"/>
          <p:cNvSpPr>
            <a:spLocks noGrp="1"/>
          </p:cNvSpPr>
          <p:nvPr>
            <p:ph type="body" sz="quarter" idx="29"/>
          </p:nvPr>
        </p:nvSpPr>
        <p:spPr>
          <a:xfrm>
            <a:off x="1347652" y="6375398"/>
            <a:ext cx="3378733" cy="1905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44" name="図プレースホルダー 1243"/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245" name="図プレースホルダー 1244"/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1246" name="図プレースホルダー 1245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1247" name="図プレースホルダー 1246"/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248" name="図プレースホルダー 1247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249" name="テキスト プレースホルダー 12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2" name="グラフィックス 25" descr="飛行機">
            <a:extLst>
              <a:ext uri="{FF2B5EF4-FFF2-40B4-BE49-F238E27FC236}">
                <a16:creationId xmlns="" xmlns:a16="http://schemas.microsoft.com/office/drawing/2014/main" id="{9CF65DFA-C8C1-4D77-87AC-DE76CE6D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5035353" y="242680"/>
            <a:ext cx="402566" cy="40256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069A6A85-8E4F-41F7-865F-DCFF56FA26D9}"/>
              </a:ext>
            </a:extLst>
          </p:cNvPr>
          <p:cNvSpPr txBox="1"/>
          <p:nvPr/>
        </p:nvSpPr>
        <p:spPr>
          <a:xfrm>
            <a:off x="5406211" y="2365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28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ja-JP" altLang="en-US" dirty="0"/>
              <a:t>旅行前の準備</a:t>
            </a:r>
          </a:p>
        </p:txBody>
      </p:sp>
      <p:graphicFrame>
        <p:nvGraphicFramePr>
          <p:cNvPr id="54" name="表 53">
            <a:extLst>
              <a:ext uri="{FF2B5EF4-FFF2-40B4-BE49-F238E27FC236}">
                <a16:creationId xmlns="" xmlns:a16="http://schemas.microsoft.com/office/drawing/2014/main" id="{380B1528-F22E-4F68-8D64-DE6FDF5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54566"/>
              </p:ext>
            </p:extLst>
          </p:nvPr>
        </p:nvGraphicFramePr>
        <p:xfrm>
          <a:off x="5183786" y="960539"/>
          <a:ext cx="4315479" cy="13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4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家事一般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旅行に出かける前に植物に十分な水をやり、庭の芝は刈っておきます。または、近所の人に留守中の世話を頼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んでおく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配達サービス </a:t>
                      </a:r>
                      <a:r>
                        <a:rPr kumimoji="1" lang="en-US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郵便、新聞、宅配など</a:t>
                      </a:r>
                      <a:r>
                        <a:rPr kumimoji="1" lang="en-US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) </a:t>
                      </a: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は差し止めにするか、近所の人に受け取りを頼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5" name="表 54">
            <a:extLst>
              <a:ext uri="{FF2B5EF4-FFF2-40B4-BE49-F238E27FC236}">
                <a16:creationId xmlns="" xmlns:a16="http://schemas.microsoft.com/office/drawing/2014/main" id="{7429A124-4644-429B-B5A6-970970523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52265"/>
              </p:ext>
            </p:extLst>
          </p:nvPr>
        </p:nvGraphicFramePr>
        <p:xfrm>
          <a:off x="5183786" y="2448342"/>
          <a:ext cx="4324161" cy="142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2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211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防犯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家電製品の電源消し忘れがないようチェックする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窓やドアはすべて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閉めて</a:t>
                      </a: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鍵をかけ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る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ブラインドやカーテンは閉め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る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近所の人に留守を伝え、緊急時の連絡先を教えてお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く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6" name="表 55">
            <a:extLst>
              <a:ext uri="{FF2B5EF4-FFF2-40B4-BE49-F238E27FC236}">
                <a16:creationId xmlns="" xmlns:a16="http://schemas.microsoft.com/office/drawing/2014/main" id="{E21E09AF-C9AC-434A-83E2-E054B9CDD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87126"/>
              </p:ext>
            </p:extLst>
          </p:nvPr>
        </p:nvGraphicFramePr>
        <p:xfrm>
          <a:off x="5188322" y="4032873"/>
          <a:ext cx="4328711" cy="10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6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車の点検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スペア タイヤとジャッキが使用可能な状態かどうかを確認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する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オイル レベル、タイヤの圧力、クーラント レベルなどを点検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する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救急箱をトランクに入れ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ておく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="" xmlns:a16="http://schemas.microsoft.com/office/drawing/2014/main" id="{BB37F71A-6735-4913-B5ED-C7999BBB2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08725"/>
              </p:ext>
            </p:extLst>
          </p:nvPr>
        </p:nvGraphicFramePr>
        <p:xfrm>
          <a:off x="5188320" y="5279481"/>
          <a:ext cx="4337394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3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身の回りの準備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現金を引き出し、旅行先の通貨を用意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友人に旅行期間中の連絡先を知らせ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ておく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靴擦れができないように新しい靴を慣らしてお</a:t>
                      </a:r>
                      <a:r>
                        <a:rPr kumimoji="1" lang="ja-JP" altLang="en-US" sz="8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く</a:t>
                      </a:r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  <a:sym typeface="Webdings"/>
                        </a:rPr>
                        <a:t>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kumimoji="1" lang="ja-JP" altLang="ja-JP" sz="8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2CD230EC-6D24-4435-A6B9-B75F8A2513E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D8155073-7816-4951-8FA1-51279AB2E42D}"/>
              </a:ext>
            </a:extLst>
          </p:cNvPr>
          <p:cNvSpPr/>
          <p:nvPr/>
        </p:nvSpPr>
        <p:spPr>
          <a:xfrm>
            <a:off x="0" y="156681"/>
            <a:ext cx="9906000" cy="65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7" name="正方形/長方形 176">
            <a:extLst>
              <a:ext uri="{FF2B5EF4-FFF2-40B4-BE49-F238E27FC236}">
                <a16:creationId xmlns="" xmlns:a16="http://schemas.microsoft.com/office/drawing/2014/main" id="{995F3DDE-BE96-4489-9C18-0EF5ECAE449E}"/>
              </a:ext>
            </a:extLst>
          </p:cNvPr>
          <p:cNvSpPr/>
          <p:nvPr/>
        </p:nvSpPr>
        <p:spPr>
          <a:xfrm>
            <a:off x="5282029" y="4412060"/>
            <a:ext cx="2203801" cy="9231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200" dirty="0">
                <a:solidFill>
                  <a:srgbClr val="002060"/>
                </a:solidFill>
              </a:rPr>
              <a:t>MEMO</a:t>
            </a:r>
            <a:endParaRPr kumimoji="1" lang="ja-JP" alt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="" xmlns:a16="http://schemas.microsoft.com/office/drawing/2014/main" id="{F7E607D7-4CFF-4A24-A044-92CE10D28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66100"/>
              </p:ext>
            </p:extLst>
          </p:nvPr>
        </p:nvGraphicFramePr>
        <p:xfrm>
          <a:off x="301653" y="4917202"/>
          <a:ext cx="4224676" cy="164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60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旅先基本情報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4118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087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5" name="表 134">
            <a:extLst>
              <a:ext uri="{FF2B5EF4-FFF2-40B4-BE49-F238E27FC236}">
                <a16:creationId xmlns="" xmlns:a16="http://schemas.microsoft.com/office/drawing/2014/main" id="{C470392C-7B04-4123-B904-B6B96CAE9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99075"/>
              </p:ext>
            </p:extLst>
          </p:nvPr>
        </p:nvGraphicFramePr>
        <p:xfrm>
          <a:off x="5321087" y="1033409"/>
          <a:ext cx="4350526" cy="308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4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88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12:30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A265AF72-5D4A-480E-9308-BEEFF31AE4F1}"/>
              </a:ext>
            </a:extLst>
          </p:cNvPr>
          <p:cNvSpPr txBox="1"/>
          <p:nvPr/>
        </p:nvSpPr>
        <p:spPr>
          <a:xfrm>
            <a:off x="557832" y="251296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主要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MAP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・旅先基本情報</a:t>
            </a:r>
            <a:endParaRPr kumimoji="1" lang="ja-JP" alt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452EC0F3-A1AE-41D2-A543-BD0C7304CD98}"/>
              </a:ext>
            </a:extLst>
          </p:cNvPr>
          <p:cNvCxnSpPr/>
          <p:nvPr/>
        </p:nvCxnSpPr>
        <p:spPr>
          <a:xfrm>
            <a:off x="0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グラフィックス 26" descr="飛行機">
            <a:extLst>
              <a:ext uri="{FF2B5EF4-FFF2-40B4-BE49-F238E27FC236}">
                <a16:creationId xmlns="" xmlns:a16="http://schemas.microsoft.com/office/drawing/2014/main" id="{AF368B90-489B-4086-8D35-C473C77D9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172132" y="242680"/>
            <a:ext cx="402566" cy="402566"/>
          </a:xfrm>
          <a:prstGeom prst="rect">
            <a:avLst/>
          </a:prstGeom>
        </p:spPr>
      </p:pic>
      <p:cxnSp>
        <p:nvCxnSpPr>
          <p:cNvPr id="137" name="直線コネクタ 136">
            <a:extLst>
              <a:ext uri="{FF2B5EF4-FFF2-40B4-BE49-F238E27FC236}">
                <a16:creationId xmlns="" xmlns:a16="http://schemas.microsoft.com/office/drawing/2014/main" id="{452EC0F3-A1AE-41D2-A543-BD0C7304CD98}"/>
              </a:ext>
            </a:extLst>
          </p:cNvPr>
          <p:cNvCxnSpPr/>
          <p:nvPr/>
        </p:nvCxnSpPr>
        <p:spPr>
          <a:xfrm>
            <a:off x="51022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グラフィックス 26" descr="飛行機">
            <a:extLst>
              <a:ext uri="{FF2B5EF4-FFF2-40B4-BE49-F238E27FC236}">
                <a16:creationId xmlns="" xmlns:a16="http://schemas.microsoft.com/office/drawing/2014/main" id="{AF368B90-489B-4086-8D35-C473C77D9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5274393" y="242680"/>
            <a:ext cx="402566" cy="402566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="" xmlns:a16="http://schemas.microsoft.com/office/drawing/2014/main" id="{8B8AED7B-0247-4DA4-A4B1-5EE02C5AAE87}"/>
              </a:ext>
            </a:extLst>
          </p:cNvPr>
          <p:cNvSpPr txBox="1"/>
          <p:nvPr/>
        </p:nvSpPr>
        <p:spPr>
          <a:xfrm>
            <a:off x="5660093" y="257096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〇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/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〇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(1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日目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スケジュール</a:t>
            </a:r>
            <a:endParaRPr kumimoji="1" lang="ja-JP" alt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12" name="正方形/長方形 1211"/>
          <p:cNvSpPr/>
          <p:nvPr/>
        </p:nvSpPr>
        <p:spPr>
          <a:xfrm>
            <a:off x="4793784" y="0"/>
            <a:ext cx="15878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正方形/長方形 140"/>
          <p:cNvSpPr/>
          <p:nvPr/>
        </p:nvSpPr>
        <p:spPr>
          <a:xfrm>
            <a:off x="4953430" y="0"/>
            <a:ext cx="15878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5" name="図プレースホルダー 15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6" name="テキスト プレースホルダー 15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7" name="テキスト プレースホルダー 15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8" name="テキスト プレースホルダー 15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9" name="テキスト プレースホルダー 15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48" name="テキスト プレースホルダー 12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49" name="テキスト プレースホルダー 12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0" name="テキスト プレースホルダー 124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1" name="テキスト プレースホルダー 125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2" name="テキスト プレースホルダー 125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3" name="テキスト プレースホルダー 125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4" name="テキスト プレースホルダー 125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5" name="テキスト プレースホルダー 125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56" name="テキスト プレースホルダー 1255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0" name="テキスト プレースホルダー 15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1" name="テキスト プレースホルダー 160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2" name="テキスト プレースホルダー 161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3" name="テキスト プレースホルダー 16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4" name="テキスト プレースホルダー 163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5" name="テキスト プレースホルダー 164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6" name="テキスト プレースホルダー 16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7" name="テキスト プレースホルダー 166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8" name="テキスト プレースホルダー 16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9" name="テキスト プレースホルダー 168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0" name="テキスト プレースホルダー 169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1" name="テキスト プレースホルダー 170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2" name="図プレースホルダー 171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173" name="テキスト プレースホルダー 172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4" name="図プレースホルダー 173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175" name="テキスト プレースホルダー 174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8" name="図プレースホルダー 177"/>
          <p:cNvSpPr>
            <a:spLocks noGrp="1"/>
          </p:cNvSpPr>
          <p:nvPr>
            <p:ph type="pic" sz="quarter" idx="64"/>
          </p:nvPr>
        </p:nvSpPr>
        <p:spPr/>
      </p:sp>
    </p:spTree>
    <p:extLst>
      <p:ext uri="{BB962C8B-B14F-4D97-AF65-F5344CB8AC3E}">
        <p14:creationId xmlns:p14="http://schemas.microsoft.com/office/powerpoint/2010/main" val="210988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="" xmlns:a16="http://schemas.microsoft.com/office/drawing/2014/main" id="{2CD230EC-6D24-4435-A6B9-B75F8A2513E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D8155073-7816-4951-8FA1-51279AB2E42D}"/>
              </a:ext>
            </a:extLst>
          </p:cNvPr>
          <p:cNvSpPr/>
          <p:nvPr/>
        </p:nvSpPr>
        <p:spPr>
          <a:xfrm>
            <a:off x="0" y="156681"/>
            <a:ext cx="9906000" cy="65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4793784" y="0"/>
            <a:ext cx="15878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4953430" y="0"/>
            <a:ext cx="15878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254E98E0-50DC-46E7-886F-0DB17E642F2F}"/>
              </a:ext>
            </a:extLst>
          </p:cNvPr>
          <p:cNvSpPr/>
          <p:nvPr/>
        </p:nvSpPr>
        <p:spPr>
          <a:xfrm>
            <a:off x="5286495" y="4412060"/>
            <a:ext cx="2203801" cy="9231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200" dirty="0">
                <a:solidFill>
                  <a:srgbClr val="002060"/>
                </a:solidFill>
              </a:rPr>
              <a:t>MEMO</a:t>
            </a:r>
            <a:endParaRPr kumimoji="1" lang="ja-JP" alt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83" name="表 82">
            <a:extLst>
              <a:ext uri="{FF2B5EF4-FFF2-40B4-BE49-F238E27FC236}">
                <a16:creationId xmlns="" xmlns:a16="http://schemas.microsoft.com/office/drawing/2014/main" id="{7776E427-A61F-4D70-8C2A-8A7C72DF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37564"/>
              </p:ext>
            </p:extLst>
          </p:nvPr>
        </p:nvGraphicFramePr>
        <p:xfrm>
          <a:off x="5323276" y="1033409"/>
          <a:ext cx="4350526" cy="308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4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88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12:30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77BAEC11-BFA4-44D5-A998-5F9846BBC751}"/>
              </a:ext>
            </a:extLst>
          </p:cNvPr>
          <p:cNvSpPr txBox="1"/>
          <p:nvPr/>
        </p:nvSpPr>
        <p:spPr>
          <a:xfrm>
            <a:off x="615292" y="257096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〇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/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〇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(2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日目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スケジュール</a:t>
            </a:r>
            <a:endParaRPr kumimoji="1" lang="ja-JP" alt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="" xmlns:a16="http://schemas.microsoft.com/office/drawing/2014/main" id="{BB451F00-9DD9-47F8-9174-2303C82BC74B}"/>
              </a:ext>
            </a:extLst>
          </p:cNvPr>
          <p:cNvCxnSpPr/>
          <p:nvPr/>
        </p:nvCxnSpPr>
        <p:spPr>
          <a:xfrm>
            <a:off x="1746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452EC0F3-A1AE-41D2-A543-BD0C7304CD98}"/>
              </a:ext>
            </a:extLst>
          </p:cNvPr>
          <p:cNvCxnSpPr/>
          <p:nvPr/>
        </p:nvCxnSpPr>
        <p:spPr>
          <a:xfrm>
            <a:off x="4949861" y="759768"/>
            <a:ext cx="418143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グラフィックス 25" descr="飛行機">
            <a:extLst>
              <a:ext uri="{FF2B5EF4-FFF2-40B4-BE49-F238E27FC236}">
                <a16:creationId xmlns="" xmlns:a16="http://schemas.microsoft.com/office/drawing/2014/main" id="{9CF65DFA-C8C1-4D77-87AC-DE76CE6DB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244434" y="242680"/>
            <a:ext cx="402566" cy="402566"/>
          </a:xfrm>
          <a:prstGeom prst="rect">
            <a:avLst/>
          </a:prstGeom>
        </p:spPr>
      </p:pic>
      <p:pic>
        <p:nvPicPr>
          <p:cNvPr id="27" name="グラフィックス 26" descr="飛行機">
            <a:extLst>
              <a:ext uri="{FF2B5EF4-FFF2-40B4-BE49-F238E27FC236}">
                <a16:creationId xmlns="" xmlns:a16="http://schemas.microsoft.com/office/drawing/2014/main" id="{AF368B90-489B-4086-8D35-C473C77D9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08759">
            <a:off x="5121993" y="242680"/>
            <a:ext cx="402566" cy="402566"/>
          </a:xfrm>
          <a:prstGeom prst="rect">
            <a:avLst/>
          </a:prstGeom>
        </p:spPr>
      </p:pic>
      <p:graphicFrame>
        <p:nvGraphicFramePr>
          <p:cNvPr id="28" name="表 27">
            <a:extLst>
              <a:ext uri="{FF2B5EF4-FFF2-40B4-BE49-F238E27FC236}">
                <a16:creationId xmlns="" xmlns:a16="http://schemas.microsoft.com/office/drawing/2014/main" id="{7776E427-A61F-4D70-8C2A-8A7C72DF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75116"/>
              </p:ext>
            </p:extLst>
          </p:nvPr>
        </p:nvGraphicFramePr>
        <p:xfrm>
          <a:off x="200180" y="1033409"/>
          <a:ext cx="4350526" cy="3088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4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88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12:30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89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7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8B8AED7B-0247-4DA4-A4B1-5EE02C5AAE87}"/>
              </a:ext>
            </a:extLst>
          </p:cNvPr>
          <p:cNvSpPr txBox="1"/>
          <p:nvPr/>
        </p:nvSpPr>
        <p:spPr>
          <a:xfrm>
            <a:off x="5507693" y="257096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〇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/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〇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(3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日目</a:t>
            </a:r>
            <a:r>
              <a:rPr kumimoji="1" lang="en-US" altLang="ja-JP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r>
              <a:rPr kumimoji="1" lang="ja-JP" alt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スケジュール</a:t>
            </a:r>
            <a:endParaRPr kumimoji="1" lang="ja-JP" alt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5A233AF4-9B0B-470A-A32D-883275474BCA}"/>
              </a:ext>
            </a:extLst>
          </p:cNvPr>
          <p:cNvSpPr/>
          <p:nvPr/>
        </p:nvSpPr>
        <p:spPr>
          <a:xfrm>
            <a:off x="171604" y="4412060"/>
            <a:ext cx="2203801" cy="92315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200" dirty="0">
                <a:solidFill>
                  <a:srgbClr val="002060"/>
                </a:solidFill>
              </a:rPr>
              <a:t>MEMO</a:t>
            </a:r>
            <a:endParaRPr kumimoji="1" lang="ja-JP" altLang="en-US" sz="1200" dirty="0">
              <a:solidFill>
                <a:srgbClr val="002060"/>
              </a:solidFill>
            </a:endParaRPr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テキスト プレースホルダー 5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6" name="テキスト プレースホルダー 5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7" name="テキスト プレースホルダー 5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8" name="テキスト プレースホルダー 5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3" name="テキスト プレースホルダー 6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4" name="図プレースホルダー 63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5" name="テキスト プレースホルダー 6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6" name="図プレースホルダー 65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67" name="テキスト プレースホルダー 6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8" name="テキスト プレースホルダー 67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9" name="テキスト プレースホルダー 68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0" name="テキスト プレースホルダー 6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1" name="テキスト プレースホルダー 70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2" name="テキスト プレースホルダー 7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3" name="テキスト プレースホルダー 72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4" name="テキスト プレースホルダー 7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6" name="テキスト プレースホルダー 7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7" name="テキスト プレースホルダー 76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8" name="図プレースホルダー 77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79" name="テキスト プレースホルダー 78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0" name="図プレースホルダー 79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81" name="テキスト プレースホルダー 80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2" name="図プレースホルダー 81"/>
          <p:cNvSpPr>
            <a:spLocks noGrp="1"/>
          </p:cNvSpPr>
          <p:nvPr>
            <p:ph type="pic" sz="quarter" idx="64"/>
          </p:nvPr>
        </p:nvSpPr>
        <p:spPr/>
      </p:sp>
    </p:spTree>
    <p:extLst>
      <p:ext uri="{BB962C8B-B14F-4D97-AF65-F5344CB8AC3E}">
        <p14:creationId xmlns:p14="http://schemas.microsoft.com/office/powerpoint/2010/main" val="315362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1914</TotalTime>
  <Words>505</Words>
  <Application>Microsoft Office PowerPoint</Application>
  <PresentationFormat>A4 210 x 297 mm</PresentationFormat>
  <Paragraphs>162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2017-09-26T04:01:41Z</cp:lastPrinted>
  <dcterms:created xsi:type="dcterms:W3CDTF">2017-08-08T04:42:39Z</dcterms:created>
  <dcterms:modified xsi:type="dcterms:W3CDTF">2017-10-02T09:54:29Z</dcterms:modified>
</cp:coreProperties>
</file>