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108" d="100"/>
          <a:sy n="108" d="100"/>
        </p:scale>
        <p:origin x="3796" y="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"/>
              <a:t>Edit Master text styles</a:t>
            </a:r>
          </a:p>
          <a:p>
            <a:pPr lvl="1" rtl="0"/>
            <a:r>
              <a:rPr lang="ja"/>
              <a:t>Second level</a:t>
            </a:r>
          </a:p>
          <a:p>
            <a:pPr lvl="2" rtl="0"/>
            <a:r>
              <a:rPr lang="ja"/>
              <a:t>Third level</a:t>
            </a:r>
          </a:p>
          <a:p>
            <a:pPr lvl="3" rtl="0"/>
            <a:r>
              <a:rPr lang="ja"/>
              <a:t>Fourth level</a:t>
            </a:r>
          </a:p>
          <a:p>
            <a:pPr lvl="4" rtl="0"/>
            <a:r>
              <a:rPr lang="j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ja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ja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ja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ja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ja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ja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"/>
              <a:t>Fare clic per modificare gli stili del testo dello schema</a:t>
            </a:r>
          </a:p>
          <a:p>
            <a:pPr lvl="1" rtl="0"/>
            <a:r>
              <a:rPr lang="ja"/>
              <a:t>Secondo livello</a:t>
            </a:r>
          </a:p>
          <a:p>
            <a:pPr lvl="2" rtl="0"/>
            <a:r>
              <a:rPr lang="ja"/>
              <a:t>Terzo livello</a:t>
            </a:r>
          </a:p>
          <a:p>
            <a:pPr lvl="3" rtl="0"/>
            <a:r>
              <a:rPr lang="ja"/>
              <a:t>Quarto livello</a:t>
            </a:r>
          </a:p>
          <a:p>
            <a:pPr lvl="4" rtl="0"/>
            <a:r>
              <a:rPr lang="ja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ja" sz="36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Pro Display Light" charset="0"/>
              </a:rPr>
              <a:t>Outlook 活用の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ja" sz="6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Pro Display Light" charset="0"/>
              </a:rPr>
              <a:t>5 つの方法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ja" sz="17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最新の署名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36848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新規メッセージ </a:t>
            </a:r>
          </a:p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を開きます。</a:t>
            </a:r>
            <a:endParaRPr lang="en-US" sz="11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リボンで [</a:t>
            </a:r>
            <a:r>
              <a:rPr lang="ja" sz="13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署名</a:t>
            </a:r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]、[</a:t>
            </a:r>
            <a:r>
              <a:rPr lang="ja" sz="13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署名</a:t>
            </a:r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] の順に選択します。</a:t>
            </a:r>
            <a:endParaRPr lang="en-US" sz="11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14935" y="7919780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  </a:t>
            </a:r>
          </a:p>
          <a:p>
            <a:pPr algn="ctr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[</a:t>
            </a:r>
            <a:r>
              <a:rPr lang="ja" sz="13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新規作成</a:t>
            </a:r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] を選択し、署名に名前を付けます。</a:t>
            </a:r>
            <a:endParaRPr lang="en-US" sz="11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ja" sz="17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次に、連絡先情報を追加します。</a:t>
            </a:r>
            <a:r>
              <a:rPr lang="ja" sz="17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操作方法と使い方ビデオ: </a:t>
            </a:r>
          </a:p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294598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954185" y="4171903"/>
            <a:ext cx="667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" sz="1500" dirty="0"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@ 記号は確実にメールに注目してもらうための重要な手段です。また、他のユーザーを宛先行に簡単に追加することができます。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" sz="12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@メンションをしたユーザーが自動</a:t>
            </a:r>
            <a:r>
              <a:rPr lang="ja" sz="120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的に宛</a:t>
            </a:r>
            <a:r>
              <a:rPr lang="ja" sz="12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先行に追加されます。相手の Outlook 受信トレイ</a:t>
            </a:r>
            <a:r>
              <a:rPr lang="ja" sz="120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の メ</a:t>
            </a:r>
            <a:r>
              <a:rPr lang="ja" sz="12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ッセージ一覧に注意を引く @ 記号が表示されます。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06843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1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文字列</a:t>
            </a:r>
            <a:endParaRPr lang="en-US" sz="11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319543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1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ロゴ</a:t>
            </a:r>
            <a:endParaRPr lang="en-US" sz="11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885144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1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画像</a:t>
            </a:r>
            <a:endParaRPr lang="en-US" sz="11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890859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1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リンク</a:t>
            </a:r>
            <a:endParaRPr lang="en-US" sz="11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65645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ja" sz="17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メンションで注意を引く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" sz="12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" sz="12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をメール本文の </a:t>
            </a:r>
          </a:p>
          <a:p>
            <a:pPr rtl="0"/>
            <a:r>
              <a:rPr lang="ja" sz="12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ユーザーの名前の前に </a:t>
            </a:r>
          </a:p>
          <a:p>
            <a:pPr rtl="0"/>
            <a:r>
              <a:rPr lang="ja" sz="12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入力します。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690" y="5154006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383" y="6068169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操作方法と使い方ビデオ: </a:t>
            </a:r>
          </a:p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64382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ja" sz="17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1 つのファイルで共同作業を行う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36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" sz="1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Segoe Pro Display Light" charset="0"/>
              </a:rPr>
              <a:t>決まった日時までにフォローアップ、返信、電話などの対応が必要なメッセージにフラグを付けます。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コンピューターからファイルを選択します。</a:t>
            </a:r>
            <a:endParaRPr lang="en-US" sz="11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メッセージにファイルを添付します。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972733" y="2444167"/>
            <a:ext cx="1758238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ファイル名の横にあるドロップダウンを選択します。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907216" y="2444167"/>
            <a:ext cx="1522338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OneDrive にアップロードします。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982079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ja" sz="17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忘れないようにアラームを設定する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Word、Excel、PowerPoint のファイルでチャットと共同編集ができます。詳細: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メッセージ一覧でフラグ アイコンを選択します。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フラグを右クリックし、[</a:t>
            </a:r>
            <a:r>
              <a:rPr lang="ja" sz="13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アラームの追加</a:t>
            </a:r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] を選択します。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316277" y="9126849"/>
            <a:ext cx="1839641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ja" sz="13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アラーム オプションを設定します。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 dirty="0"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875721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" sz="1700" i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Pro SemiLight" charset="0"/>
              </a:rPr>
              <a:t>ヒント、ビデオ、ヘルプ、トレーニングの詳細:</a:t>
            </a:r>
          </a:p>
        </p:txBody>
      </p:sp>
      <p:sp>
        <p:nvSpPr>
          <p:cNvPr id="7" name="Rettangolo 6"/>
          <p:cNvSpPr/>
          <p:nvPr/>
        </p:nvSpPr>
        <p:spPr>
          <a:xfrm>
            <a:off x="875721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" sz="3700" b="1" i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" charset="0"/>
              </a:rPr>
              <a:t>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875721" y="7921358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" sz="17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Pro SemiLight" charset="0"/>
              </a:rPr>
              <a:t>これらの操作方法は、Outlook 2016 と Outlook for Office 365 でご利用いただけます。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Segoe Pro SemiLight" charset="0"/>
            </a:endParaRPr>
          </a:p>
          <a:p>
            <a:pPr algn="ctr" rtl="0"/>
            <a:r>
              <a:rPr lang="ja" sz="1700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68331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ja" sz="17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質問がある場合:操作アシストで質問する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71933" y="645903"/>
            <a:ext cx="722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" sz="1500" b="1" dirty="0"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[実行したい作業を入力してください] </a:t>
            </a:r>
            <a:r>
              <a:rPr lang="ja" sz="1500" dirty="0"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ボックスで </a:t>
            </a:r>
          </a:p>
          <a:p>
            <a:pPr rtl="0"/>
            <a:r>
              <a:rPr lang="ja" sz="1500" dirty="0"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Outlook での操作の詳細情報を表示できます。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3" y="2884598"/>
            <a:ext cx="87392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操作を入力します。たとえば「</a:t>
            </a:r>
            <a:r>
              <a:rPr lang="ja" sz="10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未読</a:t>
            </a:r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」と入力します。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24425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次に、いずれかの検索結果を選択するか、[</a:t>
            </a:r>
            <a:r>
              <a:rPr lang="ja" sz="1000" b="1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ヘルプの表示</a:t>
            </a:r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] を選択します。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操作方法 </a:t>
            </a:r>
          </a:p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と使い方ビデオ: </a:t>
            </a:r>
          </a:p>
          <a:p>
            <a:pPr rtl="0"/>
            <a:r>
              <a:rPr lang="ja" sz="1000" dirty="0">
                <a:solidFill>
                  <a:srgbClr val="315D99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871</Words>
  <PresentationFormat>Custom</PresentationFormat>
  <Paragraphs>52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ＭＳ Ｐゴシック</vt:lpstr>
      <vt:lpstr>Segoe Pro Display</vt:lpstr>
      <vt:lpstr>Segoe Pro Display Light</vt:lpstr>
      <vt:lpstr>游ゴシック</vt:lpstr>
      <vt:lpstr>Yu Gothic UI</vt:lpstr>
      <vt:lpstr>Yu Gothic UI Light</vt:lpstr>
      <vt:lpstr>Yu Gothic UI Semilight</vt:lpstr>
      <vt:lpstr>Arial</vt:lpstr>
      <vt:lpstr>Calibri</vt:lpstr>
      <vt:lpstr>Calibri Light</vt:lpstr>
      <vt:lpstr>Segoe Pro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2017-09-18T16:48:59Z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