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98" d="100"/>
          <a:sy n="98" d="100"/>
        </p:scale>
        <p:origin x="6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17.04.2017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878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17.04.2017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784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17.04.2017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4236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17.04.2017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029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17.04.2017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6461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17.04.2017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050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17.04.2017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3613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17.04.2017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665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17.04.2017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4672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17.04.2017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0365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17.04.2017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6702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7B7810A5-1A13-4087-8DFA-155E6E5B5D73}" type="datetimeFigureOut">
              <a:rPr lang="tr-TR" smtClean="0"/>
              <a:t>17.04.2017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717581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28281-3783-403A-B1AB-0182A003DF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542EAC-8BF3-4BFD-9891-145BC49409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37265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MS Shell Dlg 2</vt:lpstr>
      <vt:lpstr>Wingdings</vt:lpstr>
      <vt:lpstr>Wingdings 3</vt:lpstr>
      <vt:lpstr>Madison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2</cp:revision>
</cp:coreProperties>
</file>