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10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0D7CC9-D7B5-41CA-AF09-80360D1F0D4F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2021/6/25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D98A85-43CB-4CDC-8FF1-647F52B29F1B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C4B08DA-0908-4011-9DD9-69B6F0FD9920}" type="datetime1">
              <a:rPr lang="ja-JP" altLang="en-US" noProof="0" smtClean="0"/>
              <a:t>2021/6/25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F3B4569-3B6E-468D-B981-DA515F47BCE4}" type="slidenum">
              <a:rPr lang="en-US" altLang="ja-JP" noProof="0" smtClean="0"/>
              <a:pPr/>
              <a:t>‹#›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F3B4569-3B6E-468D-B981-DA515F47BCE4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グループ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フリーフォーム(F)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フリーフォーム(F)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フリーフォーム(F)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フリーフォーム(F)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フリーフォーム(F)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フリーフォーム(F)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フリーフォーム(F)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フリーフォーム(F)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フリーフォーム(F)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フリーフォーム(F)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フリーフォーム(F)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フリーフォーム(F)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フリーフォーム(F)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フリーフォーム(F)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フリーフォーム(F)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フリーフォーム(F)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フリーフォーム(F)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フリーフォーム(F)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フリーフォーム(F)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フリーフォーム(F)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フリーフォーム(F)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グループ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長方形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二等辺三角形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長方形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3C8FC28-FD25-4BEF-B9E0-BDC56B03B704}" type="datetime1">
              <a:rPr lang="ja-JP" altLang="en-US" noProof="0" smtClean="0"/>
              <a:t>2021/6/25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グループ 88"/>
          <p:cNvGrpSpPr/>
          <p:nvPr/>
        </p:nvGrpSpPr>
        <p:grpSpPr>
          <a:xfrm>
            <a:off x="-329674" y="-59376"/>
            <a:ext cx="12515851" cy="6934071"/>
            <a:chOff x="-329674" y="-51881"/>
            <a:chExt cx="12515851" cy="6934071"/>
          </a:xfrm>
        </p:grpSpPr>
        <p:sp>
          <p:nvSpPr>
            <p:cNvPr id="90" name="フリーフォーム(F)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フリーフォーム(F)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フリーフォーム(F)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フリーフォーム(F)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フリーフォーム(F)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フリーフォーム(F)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フリーフォーム(F)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フリーフォーム(F)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フリーフォーム(F)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フリーフォーム(F)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フリーフォーム(F)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フリーフォーム(F)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フリーフォーム(F)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フリーフォーム(F) 18"/>
            <p:cNvSpPr/>
            <p:nvPr/>
          </p:nvSpPr>
          <p:spPr bwMode="auto">
            <a:xfrm>
              <a:off x="6463239" y="15853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フリーフォーム(F)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フリーフォーム(F)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フリーフォーム(F)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フリーフォーム(F)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フリーフォーム(F)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グループ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長方形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二等辺三角形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長方形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rtlCol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 dirty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B048BBC-8161-45DA-AF1B-DF8CD4DD3E89}" type="datetime1">
              <a:rPr lang="ja-JP" altLang="en-US" noProof="0" smtClean="0"/>
              <a:t>2021/6/25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グループ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フリーフォーム(F)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フリーフォーム(F)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フリーフォーム(F)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フリーフォーム(F)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フリーフォーム(F)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フリーフォーム(F)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フリーフォーム(F)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フリーフォーム(F)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フリーフォーム(F)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フリーフォーム(F)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フリーフォーム(F)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フリーフォーム(F)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フリーフォーム(F)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フリーフォーム(F)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フリーフォーム(F)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フリーフォーム(F)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フリーフォーム(F)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フリーフォーム(F)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フリーフォーム(F)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フリーフォーム(F)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フリーフォーム(F)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グループ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長方形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二等辺三角形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長方形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 rtlCol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BD8D361-6427-48FB-B3E4-612C33D72E53}" type="datetime1">
              <a:rPr lang="ja-JP" altLang="en-US" noProof="0" smtClean="0"/>
              <a:t>2021/6/25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グループ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フリーフォーム(F)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フリーフォーム(F)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フリーフォーム(F)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フリーフォーム(F)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フリーフォーム(F)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フリーフォーム(F)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フリーフォーム(F)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フリーフォーム(F)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フリーフォーム(F)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フリーフォーム(F)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フリーフォーム(F)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フリーフォーム(F)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フリーフォーム(F)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フリーフォーム(F)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フリーフォーム(F)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フリーフォーム(F)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フリーフォーム(F)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フリーフォーム(F)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フリーフォーム(F)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フリーフォーム(F)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フリーフォーム(F)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グループ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長方形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二等辺三角形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長方形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rtlCol="0" anchor="ctr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C7CF55E-E589-42AC-B799-ADF4D8FA7B5D}" type="datetime1">
              <a:rPr lang="ja-JP" altLang="en-US" noProof="0" smtClean="0"/>
              <a:t>2021/6/25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グループ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フリーフォーム(F)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フリーフォーム(F)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フリーフォーム(F)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フリーフォーム(F)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フリーフォーム(F)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フリーフォーム(F)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フリーフォーム(F)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フリーフォーム(F)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フリーフォーム(F)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フリーフォーム(F)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フリーフォーム(F)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フリーフォーム(F)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フリーフォーム(F)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フリーフォーム(F)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フリーフォーム(F)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フリーフォーム(F)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フリーフォーム(F)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フリーフォーム(F)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フリーフォーム(F)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グループ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長方形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二等辺三角形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長方形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rtlCol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BF1165B-89C5-404B-84DD-0EF481C4D7A6}" type="datetime1">
              <a:rPr lang="ja-JP" altLang="en-US" noProof="0" smtClean="0"/>
              <a:t>2021/6/25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グループ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フリーフォーム(F)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フリーフォーム(F)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フリーフォーム(F)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フリーフォーム(F)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フリーフォーム(F)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フリーフォーム(F)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フリーフォーム(F)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フリーフォーム(F)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フリーフォーム(F)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フリーフォーム(F)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フリーフォーム(F)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フリーフォーム(F)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フリーフォーム(F)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フリーフォーム(F)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フリーフォーム(F)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フリーフォーム(F)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フリーフォーム(F)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フリーフォーム(F)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フリーフォーム(F)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フリーフォーム(F)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フリーフォーム(F)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グループ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長方形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二等辺三角形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長方形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FC5C4FA-EC04-4D2F-A7F1-AB9DF5B408EE}" type="datetime1">
              <a:rPr lang="ja-JP" altLang="en-US" noProof="0" smtClean="0"/>
              <a:t>2021/6/25</a:t>
            </a:fld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グループ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フリーフォーム(F)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フリーフォーム(F)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フリーフォーム(F)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フリーフォーム(F)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フリーフォーム(F)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フリーフォーム(F)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フリーフォーム(F)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フリーフォーム(F)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フリーフォーム(F)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フリーフォーム(F)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フリーフォーム(F)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フリーフォーム(F)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フリーフォーム(F)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フリーフォーム(F)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フリーフォーム(F)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フリーフォーム(F)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フリーフォーム(F)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フリーフォーム(F)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フリーフォーム(F)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フリーフォーム(F)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フリーフォーム(F)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グループ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長方形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二等辺三角形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長方形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CE83805-562A-4245-8E31-67FEC411DC97}" type="datetime1">
              <a:rPr lang="ja-JP" altLang="en-US" noProof="0" smtClean="0"/>
              <a:t>2021/6/25</a:t>
            </a:fld>
            <a:endParaRPr lang="ja-JP" altLang="en-US" noProof="0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グループ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フリーフォーム(F)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フリーフォーム(F)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フリーフォーム(F)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フリーフォーム(F)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フリーフォーム(F)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フリーフォーム(F)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フリーフォーム(F)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フリーフォーム(F)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フリーフォーム(F)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フリーフォーム(F)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フリーフォーム(F)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フリーフォーム(F)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フリーフォーム(F)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フリーフォーム(F)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フリーフォーム(F)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フリーフォーム(F)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フリーフォーム(F)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フリーフォーム(F)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フリーフォーム(F)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フリーフォーム(F)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フリーフォーム(F)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グループ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長方形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二等辺三角形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長方形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4AF90A3-8D48-48A4-A16B-F56EFF96DF98}" type="datetime1">
              <a:rPr lang="ja-JP" altLang="en-US" noProof="0" smtClean="0"/>
              <a:t>2021/6/25</a:t>
            </a:fld>
            <a:endParaRPr lang="ja-JP" altLang="en-US" noProof="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35B8C71-1745-4772-9B4B-2B3696685E55}" type="datetime1">
              <a:rPr lang="ja-JP" altLang="en-US" noProof="0" smtClean="0"/>
              <a:t>2021/6/25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グループ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フリーフォーム(F)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フリーフォーム(F)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フリーフォーム(F)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フリーフォーム(F)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フリーフォーム(F)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フリーフォーム(F)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フリーフォーム(F)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フリーフォーム(F)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フリーフォーム(F)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フリーフォーム(F)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フリーフォーム(F)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フリーフォーム(F)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フリーフォーム(F)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フリーフォーム(F)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フリーフォーム(F)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フリーフォーム(F)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フリーフォーム(F)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フリーフォーム(F)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フリーフォーム(F)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フリーフォーム(F)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フリーフォーム(F)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グループ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長方形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二等辺三角形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長方形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rtlCol="0" anchor="b">
            <a:noAutofit/>
          </a:bodyPr>
          <a:lstStyle>
            <a:lvl1pPr algn="ctr">
              <a:defRPr sz="3200"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rtlCol="0" anchor="ctr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 rtlCol="0"/>
          <a:lstStyle>
            <a:lvl1pPr marL="0" indent="0" algn="ctr">
              <a:buNone/>
              <a:defRPr sz="1600"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782FF0B-2BEE-45A4-A8F6-E0F84875B8F8}" type="datetime1">
              <a:rPr lang="ja-JP" altLang="en-US" noProof="0" smtClean="0"/>
              <a:t>2021/6/25</a:t>
            </a:fld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グループ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フリーフォーム(F)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フリーフォーム(F)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フリーフォーム(F)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フリーフォーム(F)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フリーフォーム(F)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フリーフォーム(F)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フリーフォーム(F)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フリーフォーム(F)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フリーフォーム(F)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フリーフォーム(F)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フリーフォーム(F)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フリーフォーム(F)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フリーフォーム(F)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フリーフォーム(F)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フリーフォーム(F)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フリーフォーム(F)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フリーフォーム(F)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フリーフォーム(F)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フリーフォーム(F)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グループ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長方形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二等辺三角形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長方形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図プレースホルダー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 dirty="0"/>
              <a:t>アイコンをクリックして画像を追加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rtlCol="0" anchor="b">
            <a:normAutofit/>
          </a:bodyPr>
          <a:lstStyle>
            <a:lvl1pPr>
              <a:defRPr sz="3600"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 dirty="0"/>
              <a:t>マスター テキストのスタイルを編集する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221D755-05CE-416D-985F-BF2411568F15}" type="datetime1">
              <a:rPr lang="ja-JP" altLang="en-US" noProof="0" smtClean="0"/>
              <a:t>2021/6/25</a:t>
            </a:fld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  <a:p>
            <a:pPr lvl="5" rtl="0"/>
            <a:r>
              <a:rPr lang="en-US" altLang="ja-JP" noProof="0"/>
              <a:t>6</a:t>
            </a:r>
            <a:endParaRPr lang="ja-JP" altLang="en-US" noProof="0"/>
          </a:p>
          <a:p>
            <a:pPr lvl="6" rtl="0"/>
            <a:r>
              <a:rPr lang="en-US" altLang="ja-JP" noProof="0"/>
              <a:t>7</a:t>
            </a:r>
            <a:endParaRPr lang="ja-JP" altLang="en-US" noProof="0"/>
          </a:p>
          <a:p>
            <a:pPr lvl="7" rtl="0"/>
            <a:r>
              <a:rPr lang="en-US" altLang="ja-JP" noProof="0"/>
              <a:t>8</a:t>
            </a:r>
            <a:endParaRPr lang="ja-JP" altLang="en-US" noProof="0"/>
          </a:p>
          <a:p>
            <a:pPr lvl="8" rtl="0"/>
            <a:r>
              <a:rPr lang="en-US" altLang="ja-JP" noProof="0"/>
              <a:t>9</a:t>
            </a:r>
            <a:endParaRPr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7EFF00E-9A45-4D36-8535-8E599493B71B}" type="datetime1">
              <a:rPr lang="ja-JP" altLang="en-US" noProof="0" smtClean="0"/>
              <a:t>2021/6/25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theme/theme13.xml><?xml version="1.0" encoding="utf-8"?>
<a:theme xmlns:a="http://schemas.openxmlformats.org/drawingml/2006/main" name="アトラス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Atlas</ap:Template>
  <ap:TotalTime>0</ap:TotalTime>
  <ap:Words>1</ap:Words>
  <ap:PresentationFormat>ワイド画面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ap:HeadingPairs>
  <ap:TitlesOfParts>
    <vt:vector baseType="lpstr" size="4">
      <vt:lpstr>Meiryo UI</vt:lpstr>
      <vt:lpstr>Wingdings</vt:lpstr>
      <vt:lpstr>アトラス</vt:lpstr>
      <vt:lpstr>PowerPoint プレゼンテーション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2021-06-24T03:18:07Z</dcterms:created>
  <dcterms:modified xsi:type="dcterms:W3CDTF">2021-06-25T05:50:08Z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