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70" r:id="rId2"/>
    <p:sldId id="283" r:id="rId3"/>
    <p:sldId id="281" r:id="rId4"/>
    <p:sldId id="272" r:id="rId5"/>
    <p:sldId id="273" r:id="rId6"/>
    <p:sldId id="274" r:id="rId7"/>
    <p:sldId id="284" r:id="rId8"/>
    <p:sldId id="276" r:id="rId9"/>
    <p:sldId id="282" r:id="rId10"/>
    <p:sldId id="278" r:id="rId11"/>
    <p:sldId id="279" r:id="rId12"/>
    <p:sldId id="280" r:id="rId13"/>
  </p:sldIdLst>
  <p:sldSz cx="9144000" cy="6858000" type="screen4x3"/>
  <p:notesSz cx="6858000" cy="9144000"/>
  <p:defaultTextStyle>
    <a:defPPr rtl="0">
      <a:defRPr lang="ja-jp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1" autoAdjust="0"/>
    <p:restoredTop sz="94660"/>
  </p:normalViewPr>
  <p:slideViewPr>
    <p:cSldViewPr>
      <p:cViewPr varScale="1">
        <p:scale>
          <a:sx n="85" d="100"/>
          <a:sy n="85" d="100"/>
        </p:scale>
        <p:origin x="109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ja-JP" altLang="en-US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r>
              <a:rPr lang="en-US" altLang="ja-JP">
                <a:latin typeface="Meiryo UI" panose="020B0604030504040204" pitchFamily="34" charset="-128"/>
                <a:ea typeface="Meiryo UI" panose="020B0604030504040204" pitchFamily="34" charset="-128"/>
              </a:rPr>
              <a:t>2018/3/21</a:t>
            </a:r>
            <a:endParaRPr lang="ja-JP" altLang="en-US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ja-JP" altLang="en-US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15D44AA9-01A9-4234-A7D5-759E9183FA36}" type="slidenum">
              <a:rPr lang="en-US" altLang="ja-JP" smtClean="0">
                <a:latin typeface="Meiryo UI" panose="020B0604030504040204" pitchFamily="34" charset="-128"/>
                <a:ea typeface="Meiryo UI" panose="020B0604030504040204" pitchFamily="34" charset="-128"/>
              </a:rPr>
              <a:t>‹#›</a:t>
            </a:fld>
            <a:endParaRPr lang="ja-JP" altLang="en-US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558720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en-US" altLang="ja-JP"/>
              <a:t>2018/3/21</a:t>
            </a:r>
            <a:endParaRPr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ja-JP" altLang="en-US" dirty="0"/>
              <a:t>マスター テキストの書式設定</a:t>
            </a:r>
          </a:p>
          <a:p>
            <a:pPr lvl="1" rtl="0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</a:t>
            </a:r>
            <a:r>
              <a:rPr lang="ja-JP" altLang="en-US" dirty="0"/>
              <a:t>ベル</a:t>
            </a:r>
          </a:p>
          <a:p>
            <a:pPr lvl="2" rtl="0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</a:t>
            </a:r>
            <a:r>
              <a:rPr lang="ja-JP" altLang="en-US" dirty="0"/>
              <a:t>ベル</a:t>
            </a:r>
          </a:p>
          <a:p>
            <a:pPr lvl="3" rtl="0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</a:t>
            </a:r>
            <a:r>
              <a:rPr lang="ja-JP" altLang="en-US" dirty="0"/>
              <a:t>ベル</a:t>
            </a:r>
          </a:p>
          <a:p>
            <a:pPr lvl="4" rtl="0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</a:t>
            </a:r>
            <a:r>
              <a:rPr lang="ja-JP" altLang="en-US" dirty="0"/>
              <a:t>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C4717457-3D7F-47C7-A42B-6399AD530DD1}" type="slidenum">
              <a:rPr lang="en-US" altLang="ja-JP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03508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34" charset="-128"/>
        <a:ea typeface="Meiryo UI" panose="020B0604030504040204" pitchFamily="34" charset="-128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34" charset="-128"/>
        <a:ea typeface="Meiryo UI" panose="020B0604030504040204" pitchFamily="34" charset="-128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34" charset="-128"/>
        <a:ea typeface="Meiryo UI" panose="020B0604030504040204" pitchFamily="34" charset="-128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34" charset="-128"/>
        <a:ea typeface="Meiryo UI" panose="020B0604030504040204" pitchFamily="34" charset="-128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34" charset="-128"/>
        <a:ea typeface="Meiryo UI" panose="020B060403050404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 hasCustomPrompt="1"/>
          </p:nvPr>
        </p:nvSpPr>
        <p:spPr>
          <a:xfrm>
            <a:off x="1524000" y="1676400"/>
            <a:ext cx="6934200" cy="2362199"/>
          </a:xfrm>
        </p:spPr>
        <p:txBody>
          <a:bodyPr wrap="square" rtlCol="0"/>
          <a:lstStyle>
            <a:lvl1pPr>
              <a:lnSpc>
                <a:spcPct val="80000"/>
              </a:lnSpc>
              <a:defRPr sz="600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rtl="0"/>
            <a:r>
              <a:rPr lang="ja-JP" altLang="en-US" dirty="0"/>
              <a:t>クリックしてタイトルを追加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1524000" y="4114800"/>
            <a:ext cx="6934200" cy="1371600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ja-JP" altLang="en-US" dirty="0"/>
              <a:t>クリックしてサブタイトルを追加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en-US" altLang="ja-JP"/>
              <a:t>2018/3/21</a:t>
            </a:r>
            <a:endParaRPr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C9E513D3-5634-4029-9D8A-10D34CC19BA1}" type="slidenum">
              <a:rPr lang="en-US" altLang="ja-JP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10221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 月の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グループ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グループ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直線​​コネクタ(S)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直線​​コネクタ(S)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直線​​コネクタ(S)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直線​​コネクタ(S)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直線​​コネクタ(S)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直線​​コネクタ(S)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グループ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直線​​コネクタ(S)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直線​​コネクタ(S)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直線​​コネクタ(S)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直線​​コネクタ(S)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直線​​コネクタ(S)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直線​​コネクタ(S)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グループ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直線​​コネクタ(S)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直線​​コネクタ(S)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直線​​コネクタ(S)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直線​​コネクタ(S)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直線​​コネクタ(S)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直線​​コネクタ(S)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グループ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直線​​コネクタ(S)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直線​​コネクタ(S)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直線​​コネクタ(S)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直線​​コネクタ(S)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直線​​コネクタ(S)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直線​​コネクタ(S)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グループ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直線​​コネクタ(S)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直線​​コネクタ(S)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直線​​コネクタ(S)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直線​​コネクタ(S)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直線​​コネクタ(S)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直線​​コネクタ(S)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グループ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直線​​コネクタ(S)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直線​​コネクタ(S)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直線​​コネクタ(S)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直線​​コネクタ(S)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直線​​コネクタ(S)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直線​​コネクタ(S)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グループ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直線​​コネクタ(S)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直線​​コネクタ(S)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直線​​コネクタ(S)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直線​​コネクタ(S)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直線​​コネクタ(S)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直線​​コネクタ(S)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グループ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直線​​コネクタ(S)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直線​​コネクタ(S)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直線​​コネクタ(S)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直線​​コネクタ(S)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直線​​コネクタ(S)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" name="直線​​コネクタ(S) 11"/>
          <p:cNvCxnSpPr/>
          <p:nvPr/>
        </p:nvCxnSpPr>
        <p:spPr>
          <a:xfrm>
            <a:off x="1234440" y="1524000"/>
            <a:ext cx="75438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1270800" y="236219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5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350800" y="236219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6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430800" y="236219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7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507200" y="236219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8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587200" y="236219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9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667200" y="236219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10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7747200" y="236219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11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270800" y="32184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12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350800" y="32184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13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430800" y="32184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14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507200" y="32184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15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587200" y="32184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16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6667200" y="32184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17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7747200" y="32184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18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270800" y="40500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19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350800" y="40500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20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430800" y="40500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21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507200" y="40500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22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5587200" y="40500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23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6667200" y="40500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24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7747200" y="40500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25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27080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26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5" name="テキスト ボックス 34"/>
          <p:cNvSpPr txBox="1"/>
          <p:nvPr userDrawn="1"/>
        </p:nvSpPr>
        <p:spPr>
          <a:xfrm>
            <a:off x="235080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27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343080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28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450720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29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3" name="テキスト プレースホルダー 167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44" name="テキスト プレースホルダー 167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45" name="テキスト プレースホルダー 167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46" name="テキスト プレースホルダー 167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47" name="テキスト プレースホルダー 167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48" name="テキスト プレースホルダー 167"/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49" name="テキスト プレースホルダー 167"/>
          <p:cNvSpPr>
            <a:spLocks noGrp="1"/>
          </p:cNvSpPr>
          <p:nvPr userDrawn="1"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50" name="テキスト プレースホルダー 167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51" name="テキスト プレースホルダー 167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52" name="テキスト プレースホルダー 167"/>
          <p:cNvSpPr>
            <a:spLocks noGrp="1"/>
          </p:cNvSpPr>
          <p:nvPr userDrawn="1"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53" name="テキスト プレースホルダー 167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54" name="テキスト プレースホルダー 167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55" name="テキスト プレースホルダー 167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56" name="テキスト プレースホルダー 167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57" name="テキスト プレースホルダー 167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58" name="テキスト プレースホルダー 167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59" name="テキスト プレースホルダー 167"/>
          <p:cNvSpPr>
            <a:spLocks noGrp="1"/>
          </p:cNvSpPr>
          <p:nvPr userDrawn="1"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60" name="テキスト プレースホルダー 167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61" name="テキスト プレースホルダー 167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62" name="テキスト プレースホルダー 167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63" name="テキスト プレースホルダー 167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64" name="テキスト プレースホルダー 167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65" name="テキスト プレースホルダー 167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66" name="テキスト プレースホルダー 167"/>
          <p:cNvSpPr>
            <a:spLocks noGrp="1"/>
          </p:cNvSpPr>
          <p:nvPr userDrawn="1"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67" name="テキスト プレースホルダー 167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73" name="テキスト ボックス 72"/>
          <p:cNvSpPr txBox="1"/>
          <p:nvPr userDrawn="1"/>
        </p:nvSpPr>
        <p:spPr>
          <a:xfrm>
            <a:off x="7747200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4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74" name="テキスト プレースホルダー 167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80" name="テキスト ボックス 79"/>
          <p:cNvSpPr txBox="1"/>
          <p:nvPr userDrawn="1"/>
        </p:nvSpPr>
        <p:spPr>
          <a:xfrm>
            <a:off x="6667200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3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81" name="テキスト プレースホルダー 167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87" name="テキスト ボックス 86"/>
          <p:cNvSpPr txBox="1"/>
          <p:nvPr userDrawn="1"/>
        </p:nvSpPr>
        <p:spPr>
          <a:xfrm>
            <a:off x="5587200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88" name="テキスト プレースホルダー 167"/>
          <p:cNvSpPr>
            <a:spLocks noGrp="1"/>
          </p:cNvSpPr>
          <p:nvPr userDrawn="1"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96" name="テキスト ボックス 95"/>
          <p:cNvSpPr txBox="1"/>
          <p:nvPr userDrawn="1"/>
        </p:nvSpPr>
        <p:spPr>
          <a:xfrm>
            <a:off x="4507200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7" name="テキスト プレースホルダー 167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105" name="テキスト ボックス 104"/>
          <p:cNvSpPr txBox="1"/>
          <p:nvPr userDrawn="1"/>
        </p:nvSpPr>
        <p:spPr>
          <a:xfrm>
            <a:off x="3430800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bg1">
                    <a:lumMod val="8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31</a:t>
            </a:r>
            <a:endParaRPr lang="ja-JP" altLang="en-US" sz="1300" dirty="0">
              <a:solidFill>
                <a:schemeClr val="bg1">
                  <a:lumMod val="8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06" name="テキスト プレースホルダー 167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113" name="テキスト ボックス 112"/>
          <p:cNvSpPr txBox="1"/>
          <p:nvPr userDrawn="1"/>
        </p:nvSpPr>
        <p:spPr>
          <a:xfrm>
            <a:off x="2350800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n-US" altLang="ja-JP" sz="1300">
                <a:latin typeface="Meiryo UI" panose="020B0604030504040204" pitchFamily="34" charset="-128"/>
                <a:ea typeface="Meiryo UI" panose="020B0604030504040204" pitchFamily="34" charset="-128"/>
              </a:rPr>
              <a:t>30</a:t>
            </a:r>
            <a:endParaRPr lang="ja-JP" altLang="en-US" sz="13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14" name="テキスト プレースホルダー 167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122" name="テキスト ボックス 121"/>
          <p:cNvSpPr txBox="1"/>
          <p:nvPr userDrawn="1"/>
        </p:nvSpPr>
        <p:spPr>
          <a:xfrm>
            <a:off x="12708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bg1">
                    <a:lumMod val="8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</a:t>
            </a:r>
            <a:endParaRPr lang="ja-JP" altLang="en-US" sz="1300" dirty="0">
              <a:solidFill>
                <a:schemeClr val="bg1">
                  <a:lumMod val="8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23" name="テキスト ボックス 122"/>
          <p:cNvSpPr txBox="1"/>
          <p:nvPr userDrawn="1"/>
        </p:nvSpPr>
        <p:spPr>
          <a:xfrm>
            <a:off x="774720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bg1">
                    <a:lumMod val="8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</a:t>
            </a:r>
            <a:endParaRPr lang="ja-JP" altLang="en-US" sz="1300" dirty="0">
              <a:solidFill>
                <a:schemeClr val="bg1">
                  <a:lumMod val="8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24" name="テキスト プレースホルダー 167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125" name="テキスト プレースホルダー 167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126" name="テキスト プレースホルダー 167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127" name="テキスト ボックス 126"/>
          <p:cNvSpPr txBox="1"/>
          <p:nvPr userDrawn="1"/>
        </p:nvSpPr>
        <p:spPr>
          <a:xfrm>
            <a:off x="23508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bg1">
                    <a:lumMod val="8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3</a:t>
            </a:r>
            <a:endParaRPr lang="ja-JP" altLang="en-US" sz="1300" dirty="0">
              <a:solidFill>
                <a:schemeClr val="bg1">
                  <a:lumMod val="8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28" name="テキスト プレースホルダー 167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129" name="テキスト ボックス 128"/>
          <p:cNvSpPr txBox="1"/>
          <p:nvPr userDrawn="1"/>
        </p:nvSpPr>
        <p:spPr>
          <a:xfrm>
            <a:off x="666720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31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82" name="テキスト プレースホルダー 167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184" name="テキスト ボックス 183"/>
          <p:cNvSpPr txBox="1"/>
          <p:nvPr userDrawn="1"/>
        </p:nvSpPr>
        <p:spPr>
          <a:xfrm>
            <a:off x="558720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en-US" altLang="ja-JP" sz="1300">
                <a:latin typeface="Meiryo UI" panose="020B0604030504040204" pitchFamily="34" charset="-128"/>
                <a:ea typeface="Meiryo UI" panose="020B0604030504040204" pitchFamily="34" charset="-128"/>
              </a:rPr>
              <a:t>30</a:t>
            </a:r>
            <a:endParaRPr lang="ja-JP" altLang="en-US" sz="13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98" name="テキスト ボックス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en-US" altLang="ja-JP" sz="5400" cap="small">
                <a:solidFill>
                  <a:srgbClr val="58B4FB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2018</a:t>
            </a:r>
            <a:endParaRPr lang="ja-JP" altLang="en-US" sz="5400" cap="small" dirty="0">
              <a:solidFill>
                <a:srgbClr val="58B4FB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99" name="テキスト ボックス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en-US" altLang="ja-JP">
                <a:latin typeface="Meiryo UI" panose="020B0604030504040204" pitchFamily="34" charset="-128"/>
                <a:ea typeface="Meiryo UI" panose="020B0604030504040204" pitchFamily="34" charset="-128"/>
              </a:rPr>
              <a:t>8 </a:t>
            </a:r>
            <a:r>
              <a:rPr lang="ja-JP" altLang="en-US">
                <a:latin typeface="Meiryo UI" panose="020B0604030504040204" pitchFamily="34" charset="-128"/>
                <a:ea typeface="Meiryo UI" panose="020B0604030504040204" pitchFamily="34" charset="-128"/>
              </a:rPr>
              <a:t>月</a:t>
            </a:r>
            <a:endParaRPr lang="ja-JP" altLang="en-US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97" name="四角形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45" name="テキスト プレースホルダー 167"/>
          <p:cNvSpPr>
            <a:spLocks noGrp="1"/>
          </p:cNvSpPr>
          <p:nvPr userDrawn="1"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246" name="テキスト プレースホルダー 167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247" name="テキスト プレースホルダー 167"/>
          <p:cNvSpPr>
            <a:spLocks noGrp="1"/>
          </p:cNvSpPr>
          <p:nvPr userDrawn="1"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248" name="テキスト プレースホルダー 167"/>
          <p:cNvSpPr>
            <a:spLocks noGrp="1"/>
          </p:cNvSpPr>
          <p:nvPr userDrawn="1"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249" name="テキスト プレースホルダー 167"/>
          <p:cNvSpPr>
            <a:spLocks noGrp="1"/>
          </p:cNvSpPr>
          <p:nvPr userDrawn="1"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250" name="テキスト プレースホルダー 167"/>
          <p:cNvSpPr>
            <a:spLocks noGrp="1"/>
          </p:cNvSpPr>
          <p:nvPr userDrawn="1"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251" name="テキスト ボックス 250"/>
          <p:cNvSpPr txBox="1"/>
          <p:nvPr userDrawn="1"/>
        </p:nvSpPr>
        <p:spPr>
          <a:xfrm>
            <a:off x="34308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bg1">
                    <a:lumMod val="8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4</a:t>
            </a:r>
            <a:endParaRPr lang="ja-JP" altLang="en-US" sz="1300" dirty="0">
              <a:solidFill>
                <a:schemeClr val="bg1">
                  <a:lumMod val="8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52" name="テキスト ボックス 251"/>
          <p:cNvSpPr txBox="1"/>
          <p:nvPr userDrawn="1"/>
        </p:nvSpPr>
        <p:spPr>
          <a:xfrm>
            <a:off x="45072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bg1">
                    <a:lumMod val="8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5</a:t>
            </a:r>
            <a:endParaRPr lang="ja-JP" altLang="en-US" sz="1300" dirty="0">
              <a:solidFill>
                <a:schemeClr val="bg1">
                  <a:lumMod val="8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53" name="テキスト ボックス 252"/>
          <p:cNvSpPr txBox="1"/>
          <p:nvPr userDrawn="1"/>
        </p:nvSpPr>
        <p:spPr>
          <a:xfrm>
            <a:off x="55872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bg1">
                    <a:lumMod val="8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6</a:t>
            </a:r>
            <a:endParaRPr lang="ja-JP" altLang="en-US" sz="1300" dirty="0">
              <a:solidFill>
                <a:schemeClr val="bg1">
                  <a:lumMod val="8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54" name="テキスト ボックス 253"/>
          <p:cNvSpPr txBox="1"/>
          <p:nvPr userDrawn="1"/>
        </p:nvSpPr>
        <p:spPr>
          <a:xfrm>
            <a:off x="66672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bg1">
                    <a:lumMod val="8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7</a:t>
            </a:r>
            <a:endParaRPr lang="ja-JP" altLang="en-US" sz="1300" dirty="0">
              <a:solidFill>
                <a:schemeClr val="bg1">
                  <a:lumMod val="8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55" name="テキスト ボックス 254"/>
          <p:cNvSpPr txBox="1"/>
          <p:nvPr userDrawn="1"/>
        </p:nvSpPr>
        <p:spPr>
          <a:xfrm>
            <a:off x="77472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bg1">
                    <a:lumMod val="8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8</a:t>
            </a:r>
            <a:endParaRPr lang="ja-JP" altLang="en-US" sz="1300" dirty="0">
              <a:solidFill>
                <a:schemeClr val="bg1">
                  <a:lumMod val="8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56" name="テキスト ボックス 255"/>
          <p:cNvSpPr txBox="1"/>
          <p:nvPr userDrawn="1"/>
        </p:nvSpPr>
        <p:spPr>
          <a:xfrm>
            <a:off x="1270800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bg1">
                    <a:lumMod val="8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29</a:t>
            </a:r>
            <a:endParaRPr lang="ja-JP" altLang="en-US" sz="1300" dirty="0">
              <a:solidFill>
                <a:schemeClr val="bg1">
                  <a:lumMod val="8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86" name="テキスト ボックス 185">
            <a:extLst>
              <a:ext uri="{FF2B5EF4-FFF2-40B4-BE49-F238E27FC236}">
                <a16:creationId xmlns:a16="http://schemas.microsoft.com/office/drawing/2014/main" id="{ED7BF077-E623-4266-9B49-C6F76AAD86E2}"/>
              </a:ext>
            </a:extLst>
          </p:cNvPr>
          <p:cNvSpPr txBox="1"/>
          <p:nvPr userDrawn="1"/>
        </p:nvSpPr>
        <p:spPr>
          <a:xfrm>
            <a:off x="1250956" y="1155602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ja-JP" altLang="en-US" sz="1600" dirty="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日曜日</a:t>
            </a:r>
          </a:p>
        </p:txBody>
      </p:sp>
      <p:sp>
        <p:nvSpPr>
          <p:cNvPr id="187" name="テキスト ボックス 186">
            <a:extLst>
              <a:ext uri="{FF2B5EF4-FFF2-40B4-BE49-F238E27FC236}">
                <a16:creationId xmlns:a16="http://schemas.microsoft.com/office/drawing/2014/main" id="{8126BBB0-8AB1-46B7-AF39-3126DF5B057F}"/>
              </a:ext>
            </a:extLst>
          </p:cNvPr>
          <p:cNvSpPr txBox="1"/>
          <p:nvPr userDrawn="1"/>
        </p:nvSpPr>
        <p:spPr>
          <a:xfrm>
            <a:off x="2326952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ja-JP" altLang="en-US" sz="1600" dirty="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月曜日</a:t>
            </a:r>
          </a:p>
        </p:txBody>
      </p:sp>
      <p:sp>
        <p:nvSpPr>
          <p:cNvPr id="188" name="テキスト ボックス 187">
            <a:extLst>
              <a:ext uri="{FF2B5EF4-FFF2-40B4-BE49-F238E27FC236}">
                <a16:creationId xmlns:a16="http://schemas.microsoft.com/office/drawing/2014/main" id="{6B3EE343-684E-4C5F-B55E-0BE3E8C4300B}"/>
              </a:ext>
            </a:extLst>
          </p:cNvPr>
          <p:cNvSpPr txBox="1"/>
          <p:nvPr userDrawn="1"/>
        </p:nvSpPr>
        <p:spPr>
          <a:xfrm>
            <a:off x="3402948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ja-JP" altLang="en-US" sz="1600" dirty="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火曜日</a:t>
            </a:r>
          </a:p>
        </p:txBody>
      </p:sp>
      <p:sp>
        <p:nvSpPr>
          <p:cNvPr id="189" name="テキスト ボックス 188">
            <a:extLst>
              <a:ext uri="{FF2B5EF4-FFF2-40B4-BE49-F238E27FC236}">
                <a16:creationId xmlns:a16="http://schemas.microsoft.com/office/drawing/2014/main" id="{5AD9806E-CE82-4052-8E1D-CAEEE5A90B5F}"/>
              </a:ext>
            </a:extLst>
          </p:cNvPr>
          <p:cNvSpPr txBox="1"/>
          <p:nvPr userDrawn="1"/>
        </p:nvSpPr>
        <p:spPr>
          <a:xfrm>
            <a:off x="4478944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ja-JP" altLang="en-US" sz="1600" dirty="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水曜日</a:t>
            </a:r>
          </a:p>
        </p:txBody>
      </p:sp>
      <p:sp>
        <p:nvSpPr>
          <p:cNvPr id="190" name="テキスト ボックス 189">
            <a:extLst>
              <a:ext uri="{FF2B5EF4-FFF2-40B4-BE49-F238E27FC236}">
                <a16:creationId xmlns:a16="http://schemas.microsoft.com/office/drawing/2014/main" id="{B7517FC6-B0FA-491A-8369-96547505437A}"/>
              </a:ext>
            </a:extLst>
          </p:cNvPr>
          <p:cNvSpPr txBox="1"/>
          <p:nvPr userDrawn="1"/>
        </p:nvSpPr>
        <p:spPr>
          <a:xfrm>
            <a:off x="5554940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ja-JP" altLang="en-US" sz="1600" dirty="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木曜日</a:t>
            </a:r>
          </a:p>
        </p:txBody>
      </p:sp>
      <p:sp>
        <p:nvSpPr>
          <p:cNvPr id="200" name="テキスト ボックス 199">
            <a:extLst>
              <a:ext uri="{FF2B5EF4-FFF2-40B4-BE49-F238E27FC236}">
                <a16:creationId xmlns:a16="http://schemas.microsoft.com/office/drawing/2014/main" id="{916C2422-CCBC-42AC-B1BA-6CFCE0079FE4}"/>
              </a:ext>
            </a:extLst>
          </p:cNvPr>
          <p:cNvSpPr txBox="1"/>
          <p:nvPr userDrawn="1"/>
        </p:nvSpPr>
        <p:spPr>
          <a:xfrm>
            <a:off x="6630936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ja-JP" altLang="en-US" sz="1600" dirty="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金曜日</a:t>
            </a:r>
          </a:p>
        </p:txBody>
      </p:sp>
      <p:sp>
        <p:nvSpPr>
          <p:cNvPr id="201" name="テキスト ボックス 200">
            <a:extLst>
              <a:ext uri="{FF2B5EF4-FFF2-40B4-BE49-F238E27FC236}">
                <a16:creationId xmlns:a16="http://schemas.microsoft.com/office/drawing/2014/main" id="{5E89F0BC-4FA1-4758-8F1C-C4DE24619E05}"/>
              </a:ext>
            </a:extLst>
          </p:cNvPr>
          <p:cNvSpPr txBox="1"/>
          <p:nvPr userDrawn="1"/>
        </p:nvSpPr>
        <p:spPr>
          <a:xfrm>
            <a:off x="7706932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ja-JP" altLang="en-US" sz="1600" dirty="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土曜日</a:t>
            </a:r>
          </a:p>
        </p:txBody>
      </p:sp>
    </p:spTree>
    <p:extLst>
      <p:ext uri="{BB962C8B-B14F-4D97-AF65-F5344CB8AC3E}">
        <p14:creationId xmlns:p14="http://schemas.microsoft.com/office/powerpoint/2010/main" val="3148671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月の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グループ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グループ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直線​​コネクタ(S)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直線​​コネクタ(S)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直線​​コネクタ(S)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直線​​コネクタ(S)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直線​​コネクタ(S)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直線​​コネクタ(S)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グループ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直線​​コネクタ(S)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直線​​コネクタ(S)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直線​​コネクタ(S)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直線​​コネクタ(S)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直線​​コネクタ(S)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直線​​コネクタ(S)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グループ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直線​​コネクタ(S)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直線​​コネクタ(S)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直線​​コネクタ(S)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直線​​コネクタ(S)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直線​​コネクタ(S)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直線​​コネクタ(S)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グループ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直線​​コネクタ(S)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直線​​コネクタ(S)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直線​​コネクタ(S)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直線​​コネクタ(S)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直線​​コネクタ(S)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直線​​コネクタ(S)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グループ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直線​​コネクタ(S)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直線​​コネクタ(S)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直線​​コネクタ(S)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直線​​コネクタ(S)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直線​​コネクタ(S)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直線​​コネクタ(S)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グループ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直線​​コネクタ(S)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直線​​コネクタ(S)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直線​​コネクタ(S)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直線​​コネクタ(S)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直線​​コネクタ(S)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直線​​コネクタ(S)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グループ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直線​​コネクタ(S)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直線​​コネクタ(S)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直線​​コネクタ(S)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直線​​コネクタ(S)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直線​​コネクタ(S)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直線​​コネクタ(S)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グループ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直線​​コネクタ(S)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直線​​コネクタ(S)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直線​​コネクタ(S)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直線​​コネクタ(S)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直線​​コネクタ(S)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" name="直線​​コネクタ(S) 11"/>
          <p:cNvCxnSpPr/>
          <p:nvPr/>
        </p:nvCxnSpPr>
        <p:spPr>
          <a:xfrm>
            <a:off x="2286000" y="1524028"/>
            <a:ext cx="75438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1270800" y="23616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350800" y="23616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3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430800" y="23616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4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507200" y="23616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5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587200" y="23616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6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667200" y="23616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7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7747200" y="23616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8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270800" y="32184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9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350800" y="32184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10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430800" y="32184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11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507200" y="32184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12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587200" y="32184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13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6667200" y="32184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14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7747200" y="32184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15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270800" y="40500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16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350800" y="40500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17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430800" y="40500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18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507200" y="40500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19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5587200" y="40500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20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6667200" y="40500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21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7747200" y="40500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22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270800" y="48888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23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5" name="テキスト ボックス 34"/>
          <p:cNvSpPr txBox="1"/>
          <p:nvPr userDrawn="1"/>
        </p:nvSpPr>
        <p:spPr>
          <a:xfrm>
            <a:off x="2350800" y="48888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24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3430800" y="48888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25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4507200" y="48888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26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3" name="テキスト プレースホルダー 167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44" name="テキスト プレースホルダー 167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45" name="テキスト プレースホルダー 167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46" name="テキスト プレースホルダー 167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47" name="テキスト プレースホルダー 167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48" name="テキスト プレースホルダー 167"/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49" name="テキスト プレースホルダー 167"/>
          <p:cNvSpPr>
            <a:spLocks noGrp="1"/>
          </p:cNvSpPr>
          <p:nvPr userDrawn="1"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50" name="テキスト プレースホルダー 167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51" name="テキスト プレースホルダー 167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52" name="テキスト プレースホルダー 167"/>
          <p:cNvSpPr>
            <a:spLocks noGrp="1"/>
          </p:cNvSpPr>
          <p:nvPr userDrawn="1"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53" name="テキスト プレースホルダー 167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54" name="テキスト プレースホルダー 167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55" name="テキスト プレースホルダー 167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56" name="テキスト プレースホルダー 167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57" name="テキスト プレースホルダー 167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58" name="テキスト プレースホルダー 167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59" name="テキスト プレースホルダー 167"/>
          <p:cNvSpPr>
            <a:spLocks noGrp="1"/>
          </p:cNvSpPr>
          <p:nvPr userDrawn="1"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60" name="テキスト プレースホルダー 167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61" name="テキスト プレースホルダー 167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62" name="テキスト プレースホルダー 167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63" name="テキスト プレースホルダー 167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64" name="テキスト プレースホルダー 167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65" name="テキスト プレースホルダー 167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66" name="テキスト プレースホルダー 167"/>
          <p:cNvSpPr>
            <a:spLocks noGrp="1"/>
          </p:cNvSpPr>
          <p:nvPr userDrawn="1"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67" name="テキスト プレースホルダー 167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73" name="テキスト ボックス 72"/>
          <p:cNvSpPr txBox="1"/>
          <p:nvPr userDrawn="1"/>
        </p:nvSpPr>
        <p:spPr>
          <a:xfrm>
            <a:off x="7747200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74" name="テキスト プレースホルダー 167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80" name="テキスト ボックス 79"/>
          <p:cNvSpPr txBox="1"/>
          <p:nvPr userDrawn="1"/>
        </p:nvSpPr>
        <p:spPr>
          <a:xfrm>
            <a:off x="6667200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bg1">
                    <a:lumMod val="8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31</a:t>
            </a:r>
            <a:endParaRPr lang="ja-JP" altLang="en-US" sz="1300" dirty="0">
              <a:solidFill>
                <a:schemeClr val="bg1">
                  <a:lumMod val="8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81" name="テキスト プレースホルダー 167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87" name="テキスト ボックス 86"/>
          <p:cNvSpPr txBox="1"/>
          <p:nvPr userDrawn="1"/>
        </p:nvSpPr>
        <p:spPr>
          <a:xfrm>
            <a:off x="5587200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n-US" altLang="ja-JP" sz="1300">
                <a:latin typeface="Meiryo UI" panose="020B0604030504040204" pitchFamily="34" charset="-128"/>
                <a:ea typeface="Meiryo UI" panose="020B0604030504040204" pitchFamily="34" charset="-128"/>
              </a:rPr>
              <a:t>30</a:t>
            </a:r>
            <a:endParaRPr lang="ja-JP" altLang="en-US" sz="13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88" name="テキスト プレースホルダー 167"/>
          <p:cNvSpPr>
            <a:spLocks noGrp="1"/>
          </p:cNvSpPr>
          <p:nvPr userDrawn="1"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96" name="テキスト ボックス 95"/>
          <p:cNvSpPr txBox="1"/>
          <p:nvPr userDrawn="1"/>
        </p:nvSpPr>
        <p:spPr>
          <a:xfrm>
            <a:off x="4507200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bg1">
                    <a:lumMod val="8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29</a:t>
            </a:r>
            <a:endParaRPr lang="ja-JP" altLang="en-US" sz="1300" dirty="0">
              <a:solidFill>
                <a:schemeClr val="bg1">
                  <a:lumMod val="8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7" name="テキスト プレースホルダー 167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105" name="テキスト ボックス 104"/>
          <p:cNvSpPr txBox="1"/>
          <p:nvPr userDrawn="1"/>
        </p:nvSpPr>
        <p:spPr>
          <a:xfrm>
            <a:off x="3430800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bg1">
                    <a:lumMod val="8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28</a:t>
            </a:r>
            <a:endParaRPr lang="ja-JP" altLang="en-US" sz="1300" dirty="0">
              <a:solidFill>
                <a:schemeClr val="bg1">
                  <a:lumMod val="8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06" name="テキスト プレースホルダー 167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113" name="テキスト ボックス 112"/>
          <p:cNvSpPr txBox="1"/>
          <p:nvPr userDrawn="1"/>
        </p:nvSpPr>
        <p:spPr>
          <a:xfrm>
            <a:off x="2350800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bg1">
                    <a:lumMod val="8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27</a:t>
            </a:r>
            <a:endParaRPr lang="ja-JP" altLang="en-US" sz="1300" dirty="0">
              <a:solidFill>
                <a:schemeClr val="bg1">
                  <a:lumMod val="8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14" name="テキスト プレースホルダー 167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122" name="テキスト ボックス 121"/>
          <p:cNvSpPr txBox="1"/>
          <p:nvPr userDrawn="1"/>
        </p:nvSpPr>
        <p:spPr>
          <a:xfrm>
            <a:off x="1270800" y="57348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en-US" altLang="ja-JP" sz="1300">
                <a:latin typeface="Meiryo UI" panose="020B0604030504040204" pitchFamily="34" charset="-128"/>
                <a:ea typeface="Meiryo UI" panose="020B0604030504040204" pitchFamily="34" charset="-128"/>
              </a:rPr>
              <a:t>30</a:t>
            </a:r>
            <a:endParaRPr lang="ja-JP" altLang="en-US" sz="13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23" name="テキスト ボックス 122"/>
          <p:cNvSpPr txBox="1"/>
          <p:nvPr userDrawn="1"/>
        </p:nvSpPr>
        <p:spPr>
          <a:xfrm>
            <a:off x="7747200" y="48888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29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24" name="テキスト プレースホルダー 167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125" name="テキスト プレースホルダー 167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126" name="テキスト プレースホルダー 167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127" name="テキスト ボックス 126"/>
          <p:cNvSpPr txBox="1"/>
          <p:nvPr userDrawn="1"/>
        </p:nvSpPr>
        <p:spPr>
          <a:xfrm>
            <a:off x="2350800" y="57348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 kern="1200">
                <a:solidFill>
                  <a:schemeClr val="bg1">
                    <a:lumMod val="8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+mn-cs"/>
              </a:rPr>
              <a:t>1</a:t>
            </a:r>
            <a:endParaRPr lang="en-US" altLang="ja-JP" sz="1300" kern="1200" dirty="0">
              <a:solidFill>
                <a:schemeClr val="bg1">
                  <a:lumMod val="8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  <a:cs typeface="+mn-cs"/>
            </a:endParaRPr>
          </a:p>
        </p:txBody>
      </p:sp>
      <p:sp>
        <p:nvSpPr>
          <p:cNvPr id="128" name="テキスト プレースホルダー 167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129" name="テキスト ボックス 128"/>
          <p:cNvSpPr txBox="1"/>
          <p:nvPr userDrawn="1"/>
        </p:nvSpPr>
        <p:spPr>
          <a:xfrm>
            <a:off x="6667200" y="48888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28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82" name="テキスト プレースホルダー 167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184" name="テキスト ボックス 183"/>
          <p:cNvSpPr txBox="1"/>
          <p:nvPr userDrawn="1"/>
        </p:nvSpPr>
        <p:spPr>
          <a:xfrm>
            <a:off x="5587200" y="48888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27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98" name="テキスト ボックス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en-US" altLang="ja-JP" sz="5400" cap="small">
                <a:solidFill>
                  <a:srgbClr val="58B4FB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2018</a:t>
            </a:r>
            <a:endParaRPr lang="ja-JP" altLang="en-US" sz="5400" cap="small" dirty="0">
              <a:solidFill>
                <a:srgbClr val="58B4FB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99" name="テキスト ボックス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en-US" altLang="ja-JP">
                <a:latin typeface="Meiryo UI" panose="020B0604030504040204" pitchFamily="34" charset="-128"/>
                <a:ea typeface="Meiryo UI" panose="020B0604030504040204" pitchFamily="34" charset="-128"/>
              </a:rPr>
              <a:t>9 </a:t>
            </a:r>
            <a:r>
              <a:rPr lang="ja-JP" altLang="en-US">
                <a:latin typeface="Meiryo UI" panose="020B0604030504040204" pitchFamily="34" charset="-128"/>
                <a:ea typeface="Meiryo UI" panose="020B0604030504040204" pitchFamily="34" charset="-128"/>
              </a:rPr>
              <a:t>月</a:t>
            </a:r>
            <a:endParaRPr lang="ja-JP" altLang="en-US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97" name="四角形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45" name="テキスト プレースホルダー 167"/>
          <p:cNvSpPr>
            <a:spLocks noGrp="1"/>
          </p:cNvSpPr>
          <p:nvPr userDrawn="1"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246" name="テキスト プレースホルダー 167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247" name="テキスト プレースホルダー 167"/>
          <p:cNvSpPr>
            <a:spLocks noGrp="1"/>
          </p:cNvSpPr>
          <p:nvPr userDrawn="1"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248" name="テキスト プレースホルダー 167"/>
          <p:cNvSpPr>
            <a:spLocks noGrp="1"/>
          </p:cNvSpPr>
          <p:nvPr userDrawn="1"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249" name="テキスト プレースホルダー 167"/>
          <p:cNvSpPr>
            <a:spLocks noGrp="1"/>
          </p:cNvSpPr>
          <p:nvPr userDrawn="1"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250" name="テキスト プレースホルダー 167"/>
          <p:cNvSpPr>
            <a:spLocks noGrp="1"/>
          </p:cNvSpPr>
          <p:nvPr userDrawn="1"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251" name="テキスト ボックス 250"/>
          <p:cNvSpPr txBox="1"/>
          <p:nvPr userDrawn="1"/>
        </p:nvSpPr>
        <p:spPr>
          <a:xfrm>
            <a:off x="3430800" y="57348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bg1">
                    <a:lumMod val="8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</a:t>
            </a:r>
            <a:endParaRPr lang="ja-JP" altLang="en-US" sz="1300" dirty="0">
              <a:solidFill>
                <a:schemeClr val="bg1">
                  <a:lumMod val="8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52" name="テキスト ボックス 251"/>
          <p:cNvSpPr txBox="1"/>
          <p:nvPr userDrawn="1"/>
        </p:nvSpPr>
        <p:spPr>
          <a:xfrm>
            <a:off x="4507200" y="57348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bg1">
                    <a:lumMod val="8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3</a:t>
            </a:r>
            <a:endParaRPr lang="ja-JP" altLang="en-US" sz="1300" dirty="0">
              <a:solidFill>
                <a:schemeClr val="bg1">
                  <a:lumMod val="8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53" name="テキスト ボックス 252"/>
          <p:cNvSpPr txBox="1"/>
          <p:nvPr userDrawn="1"/>
        </p:nvSpPr>
        <p:spPr>
          <a:xfrm>
            <a:off x="5587200" y="57348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bg1">
                    <a:lumMod val="8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4</a:t>
            </a:r>
            <a:endParaRPr lang="ja-JP" altLang="en-US" sz="1300" dirty="0">
              <a:solidFill>
                <a:schemeClr val="bg1">
                  <a:lumMod val="8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54" name="テキスト ボックス 253"/>
          <p:cNvSpPr txBox="1"/>
          <p:nvPr userDrawn="1"/>
        </p:nvSpPr>
        <p:spPr>
          <a:xfrm>
            <a:off x="6667200" y="57348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bg1">
                    <a:lumMod val="8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5</a:t>
            </a:r>
            <a:endParaRPr lang="ja-JP" altLang="en-US" sz="1300" dirty="0">
              <a:solidFill>
                <a:schemeClr val="bg1">
                  <a:lumMod val="8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55" name="テキスト ボックス 254"/>
          <p:cNvSpPr txBox="1"/>
          <p:nvPr userDrawn="1"/>
        </p:nvSpPr>
        <p:spPr>
          <a:xfrm>
            <a:off x="7747200" y="57348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bg1">
                    <a:lumMod val="8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6</a:t>
            </a:r>
            <a:endParaRPr lang="ja-JP" altLang="en-US" sz="1300" dirty="0">
              <a:solidFill>
                <a:schemeClr val="bg1">
                  <a:lumMod val="8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56" name="テキスト ボックス 255"/>
          <p:cNvSpPr txBox="1"/>
          <p:nvPr userDrawn="1"/>
        </p:nvSpPr>
        <p:spPr>
          <a:xfrm>
            <a:off x="1270800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n-US" altLang="ja-JP" sz="1300">
                <a:latin typeface="Meiryo UI" panose="020B0604030504040204" pitchFamily="34" charset="-128"/>
                <a:ea typeface="Meiryo UI" panose="020B0604030504040204" pitchFamily="34" charset="-128"/>
              </a:rPr>
              <a:t>26</a:t>
            </a:r>
            <a:endParaRPr lang="ja-JP" altLang="en-US" sz="13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86" name="テキスト ボックス 185">
            <a:extLst>
              <a:ext uri="{FF2B5EF4-FFF2-40B4-BE49-F238E27FC236}">
                <a16:creationId xmlns:a16="http://schemas.microsoft.com/office/drawing/2014/main" id="{1657A3B0-11EC-46BF-BF23-2489ADCA08CD}"/>
              </a:ext>
            </a:extLst>
          </p:cNvPr>
          <p:cNvSpPr txBox="1"/>
          <p:nvPr userDrawn="1"/>
        </p:nvSpPr>
        <p:spPr>
          <a:xfrm>
            <a:off x="1250956" y="1155602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ja-JP" altLang="en-US" sz="1600" dirty="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日曜日</a:t>
            </a:r>
          </a:p>
        </p:txBody>
      </p:sp>
      <p:sp>
        <p:nvSpPr>
          <p:cNvPr id="187" name="テキスト ボックス 186">
            <a:extLst>
              <a:ext uri="{FF2B5EF4-FFF2-40B4-BE49-F238E27FC236}">
                <a16:creationId xmlns:a16="http://schemas.microsoft.com/office/drawing/2014/main" id="{AEA1602B-B317-45A8-A69E-63D4BEE67648}"/>
              </a:ext>
            </a:extLst>
          </p:cNvPr>
          <p:cNvSpPr txBox="1"/>
          <p:nvPr userDrawn="1"/>
        </p:nvSpPr>
        <p:spPr>
          <a:xfrm>
            <a:off x="2326952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ja-JP" altLang="en-US" sz="1600" dirty="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月曜日</a:t>
            </a:r>
          </a:p>
        </p:txBody>
      </p:sp>
      <p:sp>
        <p:nvSpPr>
          <p:cNvPr id="188" name="テキスト ボックス 187">
            <a:extLst>
              <a:ext uri="{FF2B5EF4-FFF2-40B4-BE49-F238E27FC236}">
                <a16:creationId xmlns:a16="http://schemas.microsoft.com/office/drawing/2014/main" id="{358321A7-5289-407F-90EC-D7E5AA829F0D}"/>
              </a:ext>
            </a:extLst>
          </p:cNvPr>
          <p:cNvSpPr txBox="1"/>
          <p:nvPr userDrawn="1"/>
        </p:nvSpPr>
        <p:spPr>
          <a:xfrm>
            <a:off x="3402948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ja-JP" altLang="en-US" sz="1600" dirty="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火曜日</a:t>
            </a:r>
          </a:p>
        </p:txBody>
      </p:sp>
      <p:sp>
        <p:nvSpPr>
          <p:cNvPr id="189" name="テキスト ボックス 188">
            <a:extLst>
              <a:ext uri="{FF2B5EF4-FFF2-40B4-BE49-F238E27FC236}">
                <a16:creationId xmlns:a16="http://schemas.microsoft.com/office/drawing/2014/main" id="{D0AD248B-DA35-4F58-9FB5-70AF11D370DF}"/>
              </a:ext>
            </a:extLst>
          </p:cNvPr>
          <p:cNvSpPr txBox="1"/>
          <p:nvPr userDrawn="1"/>
        </p:nvSpPr>
        <p:spPr>
          <a:xfrm>
            <a:off x="4478944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ja-JP" altLang="en-US" sz="1600" dirty="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水曜日</a:t>
            </a:r>
          </a:p>
        </p:txBody>
      </p:sp>
      <p:sp>
        <p:nvSpPr>
          <p:cNvPr id="190" name="テキスト ボックス 189">
            <a:extLst>
              <a:ext uri="{FF2B5EF4-FFF2-40B4-BE49-F238E27FC236}">
                <a16:creationId xmlns:a16="http://schemas.microsoft.com/office/drawing/2014/main" id="{2FF8A57A-AD7F-45B3-8647-F12BB70EB29F}"/>
              </a:ext>
            </a:extLst>
          </p:cNvPr>
          <p:cNvSpPr txBox="1"/>
          <p:nvPr userDrawn="1"/>
        </p:nvSpPr>
        <p:spPr>
          <a:xfrm>
            <a:off x="5554940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ja-JP" altLang="en-US" sz="1600" dirty="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木曜日</a:t>
            </a:r>
          </a:p>
        </p:txBody>
      </p:sp>
      <p:sp>
        <p:nvSpPr>
          <p:cNvPr id="200" name="テキスト ボックス 199">
            <a:extLst>
              <a:ext uri="{FF2B5EF4-FFF2-40B4-BE49-F238E27FC236}">
                <a16:creationId xmlns:a16="http://schemas.microsoft.com/office/drawing/2014/main" id="{A15BAC40-2F86-4CDC-9FF2-2FFDCCB6A9B1}"/>
              </a:ext>
            </a:extLst>
          </p:cNvPr>
          <p:cNvSpPr txBox="1"/>
          <p:nvPr userDrawn="1"/>
        </p:nvSpPr>
        <p:spPr>
          <a:xfrm>
            <a:off x="6630936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ja-JP" altLang="en-US" sz="1600" dirty="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金曜日</a:t>
            </a:r>
          </a:p>
        </p:txBody>
      </p:sp>
      <p:sp>
        <p:nvSpPr>
          <p:cNvPr id="201" name="テキスト ボックス 200">
            <a:extLst>
              <a:ext uri="{FF2B5EF4-FFF2-40B4-BE49-F238E27FC236}">
                <a16:creationId xmlns:a16="http://schemas.microsoft.com/office/drawing/2014/main" id="{182F79ED-6400-4B90-AAA8-9E909C670E44}"/>
              </a:ext>
            </a:extLst>
          </p:cNvPr>
          <p:cNvSpPr txBox="1"/>
          <p:nvPr userDrawn="1"/>
        </p:nvSpPr>
        <p:spPr>
          <a:xfrm>
            <a:off x="7706932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ja-JP" altLang="en-US" sz="1600" dirty="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土曜日</a:t>
            </a:r>
          </a:p>
        </p:txBody>
      </p:sp>
    </p:spTree>
    <p:extLst>
      <p:ext uri="{BB962C8B-B14F-4D97-AF65-F5344CB8AC3E}">
        <p14:creationId xmlns:p14="http://schemas.microsoft.com/office/powerpoint/2010/main" val="3614516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 月の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グループ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グループ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直線​​コネクタ(S)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直線​​コネクタ(S)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直線​​コネクタ(S)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直線​​コネクタ(S)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直線​​コネクタ(S)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直線​​コネクタ(S)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グループ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直線​​コネクタ(S)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直線​​コネクタ(S)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直線​​コネクタ(S)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直線​​コネクタ(S)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直線​​コネクタ(S)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直線​​コネクタ(S)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グループ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直線​​コネクタ(S)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直線​​コネクタ(S)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直線​​コネクタ(S)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直線​​コネクタ(S)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直線​​コネクタ(S)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直線​​コネクタ(S)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グループ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直線​​コネクタ(S)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直線​​コネクタ(S)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直線​​コネクタ(S)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直線​​コネクタ(S)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直線​​コネクタ(S)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直線​​コネクタ(S)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グループ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直線​​コネクタ(S)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直線​​コネクタ(S)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直線​​コネクタ(S)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直線​​コネクタ(S)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直線​​コネクタ(S)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直線​​コネクタ(S)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グループ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直線​​コネクタ(S)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直線​​コネクタ(S)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直線​​コネクタ(S)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直線​​コネクタ(S)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直線​​コネクタ(S)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直線​​コネクタ(S)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グループ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直線​​コネクタ(S)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直線​​コネクタ(S)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直線​​コネクタ(S)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直線​​コネクタ(S)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直線​​コネクタ(S)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直線​​コネクタ(S)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グループ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直線​​コネクタ(S)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直線​​コネクタ(S)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直線​​コネクタ(S)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直線​​コネクタ(S)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直線​​コネクタ(S)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" name="直線​​コネクタ(S) 11"/>
          <p:cNvCxnSpPr/>
          <p:nvPr/>
        </p:nvCxnSpPr>
        <p:spPr>
          <a:xfrm>
            <a:off x="1234440" y="1524000"/>
            <a:ext cx="75438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1270800" y="23616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7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350800" y="23616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8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430800" y="23616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9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507200" y="23616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10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587200" y="23616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11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667200" y="23616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12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7747200" y="23616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13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270800" y="32184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14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350800" y="32184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15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430800" y="32184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16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507200" y="32184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17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587200" y="32184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18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6667200" y="32184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19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7747200" y="32184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20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270800" y="40500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21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350800" y="40500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22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430800" y="40500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23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507200" y="40500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24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5587200" y="40500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25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6667200" y="40500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26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7747200" y="40500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27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270800" y="48888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28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5" name="テキスト ボックス 34"/>
          <p:cNvSpPr txBox="1"/>
          <p:nvPr userDrawn="1"/>
        </p:nvSpPr>
        <p:spPr>
          <a:xfrm>
            <a:off x="2350800" y="48888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29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3430800" y="48888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30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4507200" y="48888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31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3" name="テキスト プレースホルダー 167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44" name="テキスト プレースホルダー 167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45" name="テキスト プレースホルダー 167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46" name="テキスト プレースホルダー 167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47" name="テキスト プレースホルダー 167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48" name="テキスト プレースホルダー 167"/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49" name="テキスト プレースホルダー 167"/>
          <p:cNvSpPr>
            <a:spLocks noGrp="1"/>
          </p:cNvSpPr>
          <p:nvPr userDrawn="1"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50" name="テキスト プレースホルダー 167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51" name="テキスト プレースホルダー 167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52" name="テキスト プレースホルダー 167"/>
          <p:cNvSpPr>
            <a:spLocks noGrp="1"/>
          </p:cNvSpPr>
          <p:nvPr userDrawn="1"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53" name="テキスト プレースホルダー 167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54" name="テキスト プレースホルダー 167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55" name="テキスト プレースホルダー 167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56" name="テキスト プレースホルダー 167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57" name="テキスト プレースホルダー 167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58" name="テキスト プレースホルダー 167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59" name="テキスト プレースホルダー 167"/>
          <p:cNvSpPr>
            <a:spLocks noGrp="1"/>
          </p:cNvSpPr>
          <p:nvPr userDrawn="1"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60" name="テキスト プレースホルダー 167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61" name="テキスト プレースホルダー 167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62" name="テキスト プレースホルダー 167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63" name="テキスト プレースホルダー 167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64" name="テキスト プレースホルダー 167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65" name="テキスト プレースホルダー 167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66" name="テキスト プレースホルダー 167"/>
          <p:cNvSpPr>
            <a:spLocks noGrp="1"/>
          </p:cNvSpPr>
          <p:nvPr userDrawn="1"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67" name="テキスト プレースホルダー 167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73" name="テキスト ボックス 72"/>
          <p:cNvSpPr txBox="1"/>
          <p:nvPr userDrawn="1"/>
        </p:nvSpPr>
        <p:spPr>
          <a:xfrm>
            <a:off x="7747200" y="1521652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6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74" name="テキスト プレースホルダー 167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80" name="テキスト ボックス 79"/>
          <p:cNvSpPr txBox="1"/>
          <p:nvPr userDrawn="1"/>
        </p:nvSpPr>
        <p:spPr>
          <a:xfrm>
            <a:off x="6667200" y="1521652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5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81" name="テキスト プレースホルダー 167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87" name="テキスト ボックス 86"/>
          <p:cNvSpPr txBox="1"/>
          <p:nvPr userDrawn="1"/>
        </p:nvSpPr>
        <p:spPr>
          <a:xfrm>
            <a:off x="5587200" y="1521652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4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88" name="テキスト プレースホルダー 167"/>
          <p:cNvSpPr>
            <a:spLocks noGrp="1"/>
          </p:cNvSpPr>
          <p:nvPr userDrawn="1"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96" name="テキスト ボックス 95"/>
          <p:cNvSpPr txBox="1"/>
          <p:nvPr userDrawn="1"/>
        </p:nvSpPr>
        <p:spPr>
          <a:xfrm>
            <a:off x="4507200" y="1521652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3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7" name="テキスト プレースホルダー 167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105" name="テキスト ボックス 104"/>
          <p:cNvSpPr txBox="1"/>
          <p:nvPr userDrawn="1"/>
        </p:nvSpPr>
        <p:spPr>
          <a:xfrm>
            <a:off x="3430800" y="1521652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06" name="テキスト プレースホルダー 167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113" name="テキスト ボックス 112"/>
          <p:cNvSpPr txBox="1"/>
          <p:nvPr userDrawn="1"/>
        </p:nvSpPr>
        <p:spPr>
          <a:xfrm>
            <a:off x="2350800" y="1521652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14" name="テキスト プレースホルダー 167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122" name="テキスト ボックス 121"/>
          <p:cNvSpPr txBox="1"/>
          <p:nvPr userDrawn="1"/>
        </p:nvSpPr>
        <p:spPr>
          <a:xfrm>
            <a:off x="12708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bg1">
                    <a:lumMod val="8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4</a:t>
            </a:r>
            <a:endParaRPr lang="ja-JP" altLang="en-US" sz="1300" dirty="0">
              <a:solidFill>
                <a:schemeClr val="bg1">
                  <a:lumMod val="8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23" name="テキスト ボックス 122"/>
          <p:cNvSpPr txBox="1"/>
          <p:nvPr userDrawn="1"/>
        </p:nvSpPr>
        <p:spPr>
          <a:xfrm>
            <a:off x="7747200" y="48888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bg1">
                    <a:lumMod val="8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3</a:t>
            </a:r>
            <a:endParaRPr lang="ja-JP" altLang="en-US" sz="1300" dirty="0">
              <a:solidFill>
                <a:schemeClr val="bg1">
                  <a:lumMod val="8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24" name="テキスト プレースホルダー 167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125" name="テキスト プレースホルダー 167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126" name="テキスト プレースホルダー 167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127" name="テキスト ボックス 126"/>
          <p:cNvSpPr txBox="1"/>
          <p:nvPr userDrawn="1"/>
        </p:nvSpPr>
        <p:spPr>
          <a:xfrm>
            <a:off x="23508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bg1">
                    <a:lumMod val="8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5</a:t>
            </a:r>
            <a:endParaRPr lang="ja-JP" altLang="en-US" sz="1300" dirty="0">
              <a:solidFill>
                <a:schemeClr val="bg1">
                  <a:lumMod val="8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28" name="テキスト プレースホルダー 167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129" name="テキスト ボックス 128"/>
          <p:cNvSpPr txBox="1"/>
          <p:nvPr userDrawn="1"/>
        </p:nvSpPr>
        <p:spPr>
          <a:xfrm>
            <a:off x="6667200" y="48888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bg1">
                    <a:lumMod val="8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</a:t>
            </a:r>
            <a:endParaRPr lang="ja-JP" altLang="en-US" sz="1300" dirty="0">
              <a:solidFill>
                <a:schemeClr val="bg1">
                  <a:lumMod val="8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82" name="テキスト プレースホルダー 167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184" name="テキスト ボックス 183"/>
          <p:cNvSpPr txBox="1"/>
          <p:nvPr userDrawn="1"/>
        </p:nvSpPr>
        <p:spPr>
          <a:xfrm>
            <a:off x="5587200" y="48888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bg1">
                    <a:lumMod val="8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</a:t>
            </a:r>
            <a:endParaRPr lang="ja-JP" altLang="en-US" sz="1300" dirty="0">
              <a:solidFill>
                <a:schemeClr val="bg1">
                  <a:lumMod val="8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98" name="テキスト ボックス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en-US" altLang="ja-JP" sz="5400" cap="small">
                <a:solidFill>
                  <a:srgbClr val="58B4FB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2018</a:t>
            </a:r>
            <a:endParaRPr lang="ja-JP" altLang="en-US" sz="5400" cap="small" dirty="0">
              <a:solidFill>
                <a:srgbClr val="58B4FB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99" name="テキスト ボックス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en-US" altLang="ja-JP">
                <a:latin typeface="Meiryo UI" panose="020B0604030504040204" pitchFamily="34" charset="-128"/>
                <a:ea typeface="Meiryo UI" panose="020B0604030504040204" pitchFamily="34" charset="-128"/>
              </a:rPr>
              <a:t>10 </a:t>
            </a:r>
            <a:r>
              <a:rPr lang="ja-JP" altLang="en-US">
                <a:latin typeface="Meiryo UI" panose="020B0604030504040204" pitchFamily="34" charset="-128"/>
                <a:ea typeface="Meiryo UI" panose="020B0604030504040204" pitchFamily="34" charset="-128"/>
              </a:rPr>
              <a:t>月</a:t>
            </a:r>
            <a:endParaRPr lang="ja-JP" altLang="en-US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97" name="四角形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45" name="テキスト プレースホルダー 167"/>
          <p:cNvSpPr>
            <a:spLocks noGrp="1"/>
          </p:cNvSpPr>
          <p:nvPr userDrawn="1"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246" name="テキスト プレースホルダー 167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247" name="テキスト プレースホルダー 167"/>
          <p:cNvSpPr>
            <a:spLocks noGrp="1"/>
          </p:cNvSpPr>
          <p:nvPr userDrawn="1"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248" name="テキスト プレースホルダー 167"/>
          <p:cNvSpPr>
            <a:spLocks noGrp="1"/>
          </p:cNvSpPr>
          <p:nvPr userDrawn="1"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249" name="テキスト プレースホルダー 167"/>
          <p:cNvSpPr>
            <a:spLocks noGrp="1"/>
          </p:cNvSpPr>
          <p:nvPr userDrawn="1"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250" name="テキスト プレースホルダー 167"/>
          <p:cNvSpPr>
            <a:spLocks noGrp="1"/>
          </p:cNvSpPr>
          <p:nvPr userDrawn="1"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251" name="テキスト ボックス 250"/>
          <p:cNvSpPr txBox="1"/>
          <p:nvPr userDrawn="1"/>
        </p:nvSpPr>
        <p:spPr>
          <a:xfrm>
            <a:off x="34308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en-US" altLang="ja-JP" sz="1300">
                <a:solidFill>
                  <a:schemeClr val="bg1">
                    <a:lumMod val="8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6</a:t>
            </a:r>
            <a:endParaRPr lang="ja-JP" altLang="en-US" sz="1300" dirty="0">
              <a:solidFill>
                <a:schemeClr val="bg1">
                  <a:lumMod val="8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52" name="テキスト ボックス 251"/>
          <p:cNvSpPr txBox="1"/>
          <p:nvPr userDrawn="1"/>
        </p:nvSpPr>
        <p:spPr>
          <a:xfrm>
            <a:off x="45072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bg1">
                    <a:lumMod val="8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7</a:t>
            </a:r>
            <a:endParaRPr lang="ja-JP" altLang="en-US" sz="1300" dirty="0">
              <a:solidFill>
                <a:schemeClr val="bg1">
                  <a:lumMod val="8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53" name="テキスト ボックス 252"/>
          <p:cNvSpPr txBox="1"/>
          <p:nvPr userDrawn="1"/>
        </p:nvSpPr>
        <p:spPr>
          <a:xfrm>
            <a:off x="55872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bg1">
                    <a:lumMod val="8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8</a:t>
            </a:r>
            <a:endParaRPr lang="ja-JP" altLang="en-US" sz="1300" dirty="0">
              <a:solidFill>
                <a:schemeClr val="bg1">
                  <a:lumMod val="8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54" name="テキスト ボックス 253"/>
          <p:cNvSpPr txBox="1"/>
          <p:nvPr userDrawn="1"/>
        </p:nvSpPr>
        <p:spPr>
          <a:xfrm>
            <a:off x="66672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bg1">
                    <a:lumMod val="8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9</a:t>
            </a:r>
            <a:endParaRPr lang="ja-JP" altLang="en-US" sz="1300" dirty="0">
              <a:solidFill>
                <a:schemeClr val="bg1">
                  <a:lumMod val="8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55" name="テキスト ボックス 254"/>
          <p:cNvSpPr txBox="1"/>
          <p:nvPr userDrawn="1"/>
        </p:nvSpPr>
        <p:spPr>
          <a:xfrm>
            <a:off x="77472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bg1">
                    <a:lumMod val="8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10</a:t>
            </a:r>
            <a:endParaRPr lang="ja-JP" altLang="en-US" sz="1300" dirty="0">
              <a:solidFill>
                <a:schemeClr val="bg1">
                  <a:lumMod val="8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56" name="テキスト ボックス 255"/>
          <p:cNvSpPr txBox="1"/>
          <p:nvPr userDrawn="1"/>
        </p:nvSpPr>
        <p:spPr>
          <a:xfrm>
            <a:off x="1270800" y="1521652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bg1">
                    <a:lumMod val="8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30</a:t>
            </a:r>
            <a:endParaRPr lang="ja-JP" altLang="en-US" sz="1300" dirty="0">
              <a:solidFill>
                <a:schemeClr val="bg1">
                  <a:lumMod val="8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86" name="テキスト ボックス 185">
            <a:extLst>
              <a:ext uri="{FF2B5EF4-FFF2-40B4-BE49-F238E27FC236}">
                <a16:creationId xmlns:a16="http://schemas.microsoft.com/office/drawing/2014/main" id="{26A3380B-5E91-4DBD-A1B6-C7FAE109ACC9}"/>
              </a:ext>
            </a:extLst>
          </p:cNvPr>
          <p:cNvSpPr txBox="1"/>
          <p:nvPr userDrawn="1"/>
        </p:nvSpPr>
        <p:spPr>
          <a:xfrm>
            <a:off x="1250956" y="1155602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ja-JP" altLang="en-US" sz="1600" dirty="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日曜日</a:t>
            </a:r>
          </a:p>
        </p:txBody>
      </p:sp>
      <p:sp>
        <p:nvSpPr>
          <p:cNvPr id="187" name="テキスト ボックス 186">
            <a:extLst>
              <a:ext uri="{FF2B5EF4-FFF2-40B4-BE49-F238E27FC236}">
                <a16:creationId xmlns:a16="http://schemas.microsoft.com/office/drawing/2014/main" id="{1F06D40E-F515-4616-AA02-5389DAC89697}"/>
              </a:ext>
            </a:extLst>
          </p:cNvPr>
          <p:cNvSpPr txBox="1"/>
          <p:nvPr userDrawn="1"/>
        </p:nvSpPr>
        <p:spPr>
          <a:xfrm>
            <a:off x="2326952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ja-JP" altLang="en-US" sz="1600" dirty="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月曜日</a:t>
            </a:r>
          </a:p>
        </p:txBody>
      </p:sp>
      <p:sp>
        <p:nvSpPr>
          <p:cNvPr id="188" name="テキスト ボックス 187">
            <a:extLst>
              <a:ext uri="{FF2B5EF4-FFF2-40B4-BE49-F238E27FC236}">
                <a16:creationId xmlns:a16="http://schemas.microsoft.com/office/drawing/2014/main" id="{E3B91946-3A7D-4CF0-9617-373D24263CF5}"/>
              </a:ext>
            </a:extLst>
          </p:cNvPr>
          <p:cNvSpPr txBox="1"/>
          <p:nvPr userDrawn="1"/>
        </p:nvSpPr>
        <p:spPr>
          <a:xfrm>
            <a:off x="3402948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ja-JP" altLang="en-US" sz="1600" dirty="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火曜日</a:t>
            </a:r>
          </a:p>
        </p:txBody>
      </p:sp>
      <p:sp>
        <p:nvSpPr>
          <p:cNvPr id="189" name="テキスト ボックス 188">
            <a:extLst>
              <a:ext uri="{FF2B5EF4-FFF2-40B4-BE49-F238E27FC236}">
                <a16:creationId xmlns:a16="http://schemas.microsoft.com/office/drawing/2014/main" id="{83878ABF-FAAF-4A05-8083-424DBCB1ED6E}"/>
              </a:ext>
            </a:extLst>
          </p:cNvPr>
          <p:cNvSpPr txBox="1"/>
          <p:nvPr userDrawn="1"/>
        </p:nvSpPr>
        <p:spPr>
          <a:xfrm>
            <a:off x="4478944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ja-JP" altLang="en-US" sz="1600" dirty="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水曜日</a:t>
            </a:r>
          </a:p>
        </p:txBody>
      </p:sp>
      <p:sp>
        <p:nvSpPr>
          <p:cNvPr id="190" name="テキスト ボックス 189">
            <a:extLst>
              <a:ext uri="{FF2B5EF4-FFF2-40B4-BE49-F238E27FC236}">
                <a16:creationId xmlns:a16="http://schemas.microsoft.com/office/drawing/2014/main" id="{AF2C7946-D032-4F02-A90A-70B3DF680941}"/>
              </a:ext>
            </a:extLst>
          </p:cNvPr>
          <p:cNvSpPr txBox="1"/>
          <p:nvPr userDrawn="1"/>
        </p:nvSpPr>
        <p:spPr>
          <a:xfrm>
            <a:off x="5554940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ja-JP" altLang="en-US" sz="1600" dirty="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木曜日</a:t>
            </a:r>
          </a:p>
        </p:txBody>
      </p:sp>
      <p:sp>
        <p:nvSpPr>
          <p:cNvPr id="200" name="テキスト ボックス 199">
            <a:extLst>
              <a:ext uri="{FF2B5EF4-FFF2-40B4-BE49-F238E27FC236}">
                <a16:creationId xmlns:a16="http://schemas.microsoft.com/office/drawing/2014/main" id="{BC6CE42A-75E2-462D-8798-321C84EEB462}"/>
              </a:ext>
            </a:extLst>
          </p:cNvPr>
          <p:cNvSpPr txBox="1"/>
          <p:nvPr userDrawn="1"/>
        </p:nvSpPr>
        <p:spPr>
          <a:xfrm>
            <a:off x="6630936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ja-JP" altLang="en-US" sz="1600" dirty="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金曜日</a:t>
            </a:r>
          </a:p>
        </p:txBody>
      </p:sp>
      <p:sp>
        <p:nvSpPr>
          <p:cNvPr id="201" name="テキスト ボックス 200">
            <a:extLst>
              <a:ext uri="{FF2B5EF4-FFF2-40B4-BE49-F238E27FC236}">
                <a16:creationId xmlns:a16="http://schemas.microsoft.com/office/drawing/2014/main" id="{FA467061-86C4-4DAA-A298-7E25AF7D7183}"/>
              </a:ext>
            </a:extLst>
          </p:cNvPr>
          <p:cNvSpPr txBox="1"/>
          <p:nvPr userDrawn="1"/>
        </p:nvSpPr>
        <p:spPr>
          <a:xfrm>
            <a:off x="7706932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ja-JP" altLang="en-US" sz="1600" dirty="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土曜日</a:t>
            </a:r>
          </a:p>
        </p:txBody>
      </p:sp>
    </p:spTree>
    <p:extLst>
      <p:ext uri="{BB962C8B-B14F-4D97-AF65-F5344CB8AC3E}">
        <p14:creationId xmlns:p14="http://schemas.microsoft.com/office/powerpoint/2010/main" val="1576015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 月の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グループ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グループ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直線​​コネクタ(S)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直線​​コネクタ(S)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直線​​コネクタ(S)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直線​​コネクタ(S)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直線​​コネクタ(S)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直線​​コネクタ(S)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グループ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直線​​コネクタ(S)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直線​​コネクタ(S)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直線​​コネクタ(S)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直線​​コネクタ(S)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直線​​コネクタ(S)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直線​​コネクタ(S)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グループ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直線​​コネクタ(S)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直線​​コネクタ(S)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直線​​コネクタ(S)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直線​​コネクタ(S)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直線​​コネクタ(S)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直線​​コネクタ(S)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グループ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直線​​コネクタ(S)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直線​​コネクタ(S)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直線​​コネクタ(S)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直線​​コネクタ(S)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直線​​コネクタ(S)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直線​​コネクタ(S)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グループ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直線​​コネクタ(S)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直線​​コネクタ(S)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直線​​コネクタ(S)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直線​​コネクタ(S)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直線​​コネクタ(S)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直線​​コネクタ(S)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グループ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直線​​コネクタ(S)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直線​​コネクタ(S)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直線​​コネクタ(S)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直線​​コネクタ(S)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直線​​コネクタ(S)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直線​​コネクタ(S)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グループ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直線​​コネクタ(S)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直線​​コネクタ(S)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直線​​コネクタ(S)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直線​​コネクタ(S)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直線​​コネクタ(S)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直線​​コネクタ(S)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グループ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直線​​コネクタ(S)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直線​​コネクタ(S)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直線​​コネクタ(S)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直線​​コネクタ(S)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直線​​コネクタ(S)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" name="直線​​コネクタ(S) 11"/>
          <p:cNvCxnSpPr/>
          <p:nvPr/>
        </p:nvCxnSpPr>
        <p:spPr>
          <a:xfrm>
            <a:off x="1234440" y="1524000"/>
            <a:ext cx="75438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1270800" y="23616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4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350800" y="23616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5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430800" y="23616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6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507200" y="23616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7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587200" y="23616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8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667200" y="23616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9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7747200" y="23616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10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270800" y="32184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11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350800" y="32184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12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430800" y="32184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13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507200" y="32184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14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587200" y="32184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15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6667200" y="32184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16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7747200" y="32184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17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270800" y="40500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18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350800" y="40500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19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430800" y="40500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20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507200" y="40500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21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5587200" y="40500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22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6667200" y="40500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23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7747200" y="40500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24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270800" y="48888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25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5" name="テキスト ボックス 34"/>
          <p:cNvSpPr txBox="1"/>
          <p:nvPr userDrawn="1"/>
        </p:nvSpPr>
        <p:spPr>
          <a:xfrm>
            <a:off x="2350800" y="48888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26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3430800" y="48888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27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4507200" y="48888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28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3" name="テキスト プレースホルダー 167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44" name="テキスト プレースホルダー 167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45" name="テキスト プレースホルダー 167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46" name="テキスト プレースホルダー 167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47" name="テキスト プレースホルダー 167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48" name="テキスト プレースホルダー 167"/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49" name="テキスト プレースホルダー 167"/>
          <p:cNvSpPr>
            <a:spLocks noGrp="1"/>
          </p:cNvSpPr>
          <p:nvPr userDrawn="1"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50" name="テキスト プレースホルダー 167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51" name="テキスト プレースホルダー 167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52" name="テキスト プレースホルダー 167"/>
          <p:cNvSpPr>
            <a:spLocks noGrp="1"/>
          </p:cNvSpPr>
          <p:nvPr userDrawn="1"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53" name="テキスト プレースホルダー 167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54" name="テキスト プレースホルダー 167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55" name="テキスト プレースホルダー 167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56" name="テキスト プレースホルダー 167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57" name="テキスト プレースホルダー 167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58" name="テキスト プレースホルダー 167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59" name="テキスト プレースホルダー 167"/>
          <p:cNvSpPr>
            <a:spLocks noGrp="1"/>
          </p:cNvSpPr>
          <p:nvPr userDrawn="1"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60" name="テキスト プレースホルダー 167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61" name="テキスト プレースホルダー 167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62" name="テキスト プレースホルダー 167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63" name="テキスト プレースホルダー 167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64" name="テキスト プレースホルダー 167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65" name="テキスト プレースホルダー 167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66" name="テキスト プレースホルダー 167"/>
          <p:cNvSpPr>
            <a:spLocks noGrp="1"/>
          </p:cNvSpPr>
          <p:nvPr userDrawn="1"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67" name="テキスト プレースホルダー 167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73" name="テキスト ボックス 72"/>
          <p:cNvSpPr txBox="1"/>
          <p:nvPr userDrawn="1"/>
        </p:nvSpPr>
        <p:spPr>
          <a:xfrm>
            <a:off x="7747200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3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74" name="テキスト プレースホルダー 167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80" name="テキスト ボックス 79"/>
          <p:cNvSpPr txBox="1"/>
          <p:nvPr userDrawn="1"/>
        </p:nvSpPr>
        <p:spPr>
          <a:xfrm>
            <a:off x="6667200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81" name="テキスト プレースホルダー 167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87" name="テキスト ボックス 86"/>
          <p:cNvSpPr txBox="1"/>
          <p:nvPr userDrawn="1"/>
        </p:nvSpPr>
        <p:spPr>
          <a:xfrm>
            <a:off x="5587200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88" name="テキスト プレースホルダー 167"/>
          <p:cNvSpPr>
            <a:spLocks noGrp="1"/>
          </p:cNvSpPr>
          <p:nvPr userDrawn="1"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96" name="テキスト ボックス 95"/>
          <p:cNvSpPr txBox="1"/>
          <p:nvPr userDrawn="1"/>
        </p:nvSpPr>
        <p:spPr>
          <a:xfrm>
            <a:off x="4507200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bg1">
                    <a:lumMod val="8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31</a:t>
            </a:r>
            <a:endParaRPr lang="ja-JP" altLang="en-US" sz="1300" dirty="0">
              <a:solidFill>
                <a:schemeClr val="bg1">
                  <a:lumMod val="8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7" name="テキスト プレースホルダー 167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105" name="テキスト ボックス 104"/>
          <p:cNvSpPr txBox="1"/>
          <p:nvPr userDrawn="1"/>
        </p:nvSpPr>
        <p:spPr>
          <a:xfrm>
            <a:off x="3430800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n-US" altLang="ja-JP" sz="1300">
                <a:latin typeface="Meiryo UI" panose="020B0604030504040204" pitchFamily="34" charset="-128"/>
                <a:ea typeface="Meiryo UI" panose="020B0604030504040204" pitchFamily="34" charset="-128"/>
              </a:rPr>
              <a:t>30</a:t>
            </a:r>
            <a:endParaRPr lang="ja-JP" altLang="en-US" sz="13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06" name="テキスト プレースホルダー 167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113" name="テキスト ボックス 112"/>
          <p:cNvSpPr txBox="1"/>
          <p:nvPr userDrawn="1"/>
        </p:nvSpPr>
        <p:spPr>
          <a:xfrm>
            <a:off x="2350800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bg1">
                    <a:lumMod val="8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29</a:t>
            </a:r>
            <a:endParaRPr lang="ja-JP" altLang="en-US" sz="1300" dirty="0">
              <a:solidFill>
                <a:schemeClr val="bg1">
                  <a:lumMod val="8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14" name="テキスト プレースホルダー 167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122" name="テキスト ボックス 121"/>
          <p:cNvSpPr txBox="1"/>
          <p:nvPr userDrawn="1"/>
        </p:nvSpPr>
        <p:spPr>
          <a:xfrm>
            <a:off x="12708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bg1">
                    <a:lumMod val="8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</a:t>
            </a:r>
            <a:endParaRPr lang="ja-JP" altLang="en-US" sz="1300" dirty="0">
              <a:solidFill>
                <a:schemeClr val="bg1">
                  <a:lumMod val="8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23" name="テキスト ボックス 122"/>
          <p:cNvSpPr txBox="1"/>
          <p:nvPr userDrawn="1"/>
        </p:nvSpPr>
        <p:spPr>
          <a:xfrm>
            <a:off x="7747200" y="48888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bg1">
                    <a:lumMod val="8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</a:t>
            </a:r>
            <a:endParaRPr lang="ja-JP" altLang="en-US" sz="1300" dirty="0">
              <a:solidFill>
                <a:schemeClr val="bg1">
                  <a:lumMod val="8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24" name="テキスト プレースホルダー 167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125" name="テキスト プレースホルダー 167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126" name="テキスト プレースホルダー 167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127" name="テキスト ボックス 126"/>
          <p:cNvSpPr txBox="1"/>
          <p:nvPr userDrawn="1"/>
        </p:nvSpPr>
        <p:spPr>
          <a:xfrm>
            <a:off x="23508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bg1">
                    <a:lumMod val="8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3</a:t>
            </a:r>
            <a:endParaRPr lang="ja-JP" altLang="en-US" sz="1300" dirty="0">
              <a:solidFill>
                <a:schemeClr val="bg1">
                  <a:lumMod val="8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28" name="テキスト プレースホルダー 167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129" name="テキスト ボックス 128"/>
          <p:cNvSpPr txBox="1"/>
          <p:nvPr userDrawn="1"/>
        </p:nvSpPr>
        <p:spPr>
          <a:xfrm>
            <a:off x="6667200" y="48888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30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82" name="テキスト プレースホルダー 167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184" name="テキスト ボックス 183"/>
          <p:cNvSpPr txBox="1"/>
          <p:nvPr userDrawn="1"/>
        </p:nvSpPr>
        <p:spPr>
          <a:xfrm>
            <a:off x="5587200" y="48888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en-US" altLang="ja-JP" sz="1300">
                <a:latin typeface="Meiryo UI" panose="020B0604030504040204" pitchFamily="34" charset="-128"/>
                <a:ea typeface="Meiryo UI" panose="020B0604030504040204" pitchFamily="34" charset="-128"/>
              </a:rPr>
              <a:t>29</a:t>
            </a:r>
            <a:endParaRPr lang="ja-JP" altLang="en-US" sz="13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98" name="テキスト ボックス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en-US" altLang="ja-JP" sz="5400" cap="small">
                <a:solidFill>
                  <a:srgbClr val="58B4FB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2018</a:t>
            </a:r>
            <a:endParaRPr lang="ja-JP" altLang="en-US" sz="5400" cap="small" dirty="0">
              <a:solidFill>
                <a:srgbClr val="58B4FB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99" name="テキスト ボックス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en-US" altLang="ja-JP">
                <a:latin typeface="Meiryo UI" panose="020B0604030504040204" pitchFamily="34" charset="-128"/>
                <a:ea typeface="Meiryo UI" panose="020B0604030504040204" pitchFamily="34" charset="-128"/>
              </a:rPr>
              <a:t>11 </a:t>
            </a:r>
            <a:r>
              <a:rPr lang="ja-JP" altLang="en-US">
                <a:latin typeface="Meiryo UI" panose="020B0604030504040204" pitchFamily="34" charset="-128"/>
                <a:ea typeface="Meiryo UI" panose="020B0604030504040204" pitchFamily="34" charset="-128"/>
              </a:rPr>
              <a:t>月</a:t>
            </a:r>
            <a:endParaRPr lang="ja-JP" altLang="en-US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97" name="四角形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45" name="テキスト プレースホルダー 167"/>
          <p:cNvSpPr>
            <a:spLocks noGrp="1"/>
          </p:cNvSpPr>
          <p:nvPr userDrawn="1"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246" name="テキスト プレースホルダー 167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247" name="テキスト プレースホルダー 167"/>
          <p:cNvSpPr>
            <a:spLocks noGrp="1"/>
          </p:cNvSpPr>
          <p:nvPr userDrawn="1"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248" name="テキスト プレースホルダー 167"/>
          <p:cNvSpPr>
            <a:spLocks noGrp="1"/>
          </p:cNvSpPr>
          <p:nvPr userDrawn="1"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249" name="テキスト プレースホルダー 167"/>
          <p:cNvSpPr>
            <a:spLocks noGrp="1"/>
          </p:cNvSpPr>
          <p:nvPr userDrawn="1"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250" name="テキスト プレースホルダー 167"/>
          <p:cNvSpPr>
            <a:spLocks noGrp="1"/>
          </p:cNvSpPr>
          <p:nvPr userDrawn="1"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251" name="テキスト ボックス 250"/>
          <p:cNvSpPr txBox="1"/>
          <p:nvPr userDrawn="1"/>
        </p:nvSpPr>
        <p:spPr>
          <a:xfrm>
            <a:off x="34308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bg1">
                    <a:lumMod val="8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4</a:t>
            </a:r>
            <a:endParaRPr lang="ja-JP" altLang="en-US" sz="1300" dirty="0">
              <a:solidFill>
                <a:schemeClr val="bg1">
                  <a:lumMod val="8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52" name="テキスト ボックス 251"/>
          <p:cNvSpPr txBox="1"/>
          <p:nvPr userDrawn="1"/>
        </p:nvSpPr>
        <p:spPr>
          <a:xfrm>
            <a:off x="45072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bg1">
                    <a:lumMod val="8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5</a:t>
            </a:r>
            <a:endParaRPr lang="ja-JP" altLang="en-US" sz="1300" dirty="0">
              <a:solidFill>
                <a:schemeClr val="bg1">
                  <a:lumMod val="8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53" name="テキスト ボックス 252"/>
          <p:cNvSpPr txBox="1"/>
          <p:nvPr userDrawn="1"/>
        </p:nvSpPr>
        <p:spPr>
          <a:xfrm>
            <a:off x="55872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bg1">
                    <a:lumMod val="8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6</a:t>
            </a:r>
            <a:endParaRPr lang="ja-JP" altLang="en-US" sz="1300" dirty="0">
              <a:solidFill>
                <a:schemeClr val="bg1">
                  <a:lumMod val="8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54" name="テキスト ボックス 253"/>
          <p:cNvSpPr txBox="1"/>
          <p:nvPr userDrawn="1"/>
        </p:nvSpPr>
        <p:spPr>
          <a:xfrm>
            <a:off x="66672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bg1">
                    <a:lumMod val="8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7</a:t>
            </a:r>
            <a:endParaRPr lang="ja-JP" altLang="en-US" sz="1300" dirty="0">
              <a:solidFill>
                <a:schemeClr val="bg1">
                  <a:lumMod val="8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55" name="テキスト ボックス 254"/>
          <p:cNvSpPr txBox="1"/>
          <p:nvPr userDrawn="1"/>
        </p:nvSpPr>
        <p:spPr>
          <a:xfrm>
            <a:off x="77472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bg1">
                    <a:lumMod val="8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8</a:t>
            </a:r>
            <a:endParaRPr lang="ja-JP" altLang="en-US" sz="1300" dirty="0">
              <a:solidFill>
                <a:schemeClr val="bg1">
                  <a:lumMod val="8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56" name="テキスト ボックス 255"/>
          <p:cNvSpPr txBox="1"/>
          <p:nvPr userDrawn="1"/>
        </p:nvSpPr>
        <p:spPr>
          <a:xfrm>
            <a:off x="1270800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bg1">
                    <a:lumMod val="8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28</a:t>
            </a:r>
            <a:endParaRPr lang="ja-JP" altLang="en-US" sz="1300" dirty="0">
              <a:solidFill>
                <a:schemeClr val="bg1">
                  <a:lumMod val="8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86" name="テキスト ボックス 185">
            <a:extLst>
              <a:ext uri="{FF2B5EF4-FFF2-40B4-BE49-F238E27FC236}">
                <a16:creationId xmlns:a16="http://schemas.microsoft.com/office/drawing/2014/main" id="{E0935B30-7938-4AB9-92D4-7A09B86494AF}"/>
              </a:ext>
            </a:extLst>
          </p:cNvPr>
          <p:cNvSpPr txBox="1"/>
          <p:nvPr userDrawn="1"/>
        </p:nvSpPr>
        <p:spPr>
          <a:xfrm>
            <a:off x="1250956" y="1155602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ja-JP" altLang="en-US" sz="1600" dirty="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日曜日</a:t>
            </a:r>
          </a:p>
        </p:txBody>
      </p:sp>
      <p:sp>
        <p:nvSpPr>
          <p:cNvPr id="187" name="テキスト ボックス 186">
            <a:extLst>
              <a:ext uri="{FF2B5EF4-FFF2-40B4-BE49-F238E27FC236}">
                <a16:creationId xmlns:a16="http://schemas.microsoft.com/office/drawing/2014/main" id="{8B19A7D4-63AE-4A65-ACE4-B9E8F424257C}"/>
              </a:ext>
            </a:extLst>
          </p:cNvPr>
          <p:cNvSpPr txBox="1"/>
          <p:nvPr userDrawn="1"/>
        </p:nvSpPr>
        <p:spPr>
          <a:xfrm>
            <a:off x="2326952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ja-JP" altLang="en-US" sz="1600" dirty="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月曜日</a:t>
            </a:r>
          </a:p>
        </p:txBody>
      </p:sp>
      <p:sp>
        <p:nvSpPr>
          <p:cNvPr id="188" name="テキスト ボックス 187">
            <a:extLst>
              <a:ext uri="{FF2B5EF4-FFF2-40B4-BE49-F238E27FC236}">
                <a16:creationId xmlns:a16="http://schemas.microsoft.com/office/drawing/2014/main" id="{7EEB0767-C924-4C00-BED5-EF909BDAA58C}"/>
              </a:ext>
            </a:extLst>
          </p:cNvPr>
          <p:cNvSpPr txBox="1"/>
          <p:nvPr userDrawn="1"/>
        </p:nvSpPr>
        <p:spPr>
          <a:xfrm>
            <a:off x="3402948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ja-JP" altLang="en-US" sz="1600" dirty="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火曜日</a:t>
            </a:r>
          </a:p>
        </p:txBody>
      </p:sp>
      <p:sp>
        <p:nvSpPr>
          <p:cNvPr id="189" name="テキスト ボックス 188">
            <a:extLst>
              <a:ext uri="{FF2B5EF4-FFF2-40B4-BE49-F238E27FC236}">
                <a16:creationId xmlns:a16="http://schemas.microsoft.com/office/drawing/2014/main" id="{11FF08AF-9802-4063-B414-66EB646877A6}"/>
              </a:ext>
            </a:extLst>
          </p:cNvPr>
          <p:cNvSpPr txBox="1"/>
          <p:nvPr userDrawn="1"/>
        </p:nvSpPr>
        <p:spPr>
          <a:xfrm>
            <a:off x="4478944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ja-JP" altLang="en-US" sz="1600" dirty="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水曜日</a:t>
            </a:r>
          </a:p>
        </p:txBody>
      </p:sp>
      <p:sp>
        <p:nvSpPr>
          <p:cNvPr id="190" name="テキスト ボックス 189">
            <a:extLst>
              <a:ext uri="{FF2B5EF4-FFF2-40B4-BE49-F238E27FC236}">
                <a16:creationId xmlns:a16="http://schemas.microsoft.com/office/drawing/2014/main" id="{F3707144-1140-4E30-8A6C-5D9793F7B7D6}"/>
              </a:ext>
            </a:extLst>
          </p:cNvPr>
          <p:cNvSpPr txBox="1"/>
          <p:nvPr userDrawn="1"/>
        </p:nvSpPr>
        <p:spPr>
          <a:xfrm>
            <a:off x="5554940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ja-JP" altLang="en-US" sz="1600" dirty="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木曜日</a:t>
            </a:r>
          </a:p>
        </p:txBody>
      </p:sp>
      <p:sp>
        <p:nvSpPr>
          <p:cNvPr id="200" name="テキスト ボックス 199">
            <a:extLst>
              <a:ext uri="{FF2B5EF4-FFF2-40B4-BE49-F238E27FC236}">
                <a16:creationId xmlns:a16="http://schemas.microsoft.com/office/drawing/2014/main" id="{43A37D2A-752C-4517-9182-F089ED08B272}"/>
              </a:ext>
            </a:extLst>
          </p:cNvPr>
          <p:cNvSpPr txBox="1"/>
          <p:nvPr userDrawn="1"/>
        </p:nvSpPr>
        <p:spPr>
          <a:xfrm>
            <a:off x="6630936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ja-JP" altLang="en-US" sz="1600" dirty="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金曜日</a:t>
            </a:r>
          </a:p>
        </p:txBody>
      </p:sp>
      <p:sp>
        <p:nvSpPr>
          <p:cNvPr id="201" name="テキスト ボックス 200">
            <a:extLst>
              <a:ext uri="{FF2B5EF4-FFF2-40B4-BE49-F238E27FC236}">
                <a16:creationId xmlns:a16="http://schemas.microsoft.com/office/drawing/2014/main" id="{C4B16B58-0E54-498E-B56F-2E5FC679A9FB}"/>
              </a:ext>
            </a:extLst>
          </p:cNvPr>
          <p:cNvSpPr txBox="1"/>
          <p:nvPr userDrawn="1"/>
        </p:nvSpPr>
        <p:spPr>
          <a:xfrm>
            <a:off x="7706932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ja-JP" altLang="en-US" sz="1600" dirty="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土曜日</a:t>
            </a:r>
          </a:p>
        </p:txBody>
      </p:sp>
    </p:spTree>
    <p:extLst>
      <p:ext uri="{BB962C8B-B14F-4D97-AF65-F5344CB8AC3E}">
        <p14:creationId xmlns:p14="http://schemas.microsoft.com/office/powerpoint/2010/main" val="3048095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月の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グループ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グループ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直線​​コネクタ(S)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直線​​コネクタ(S)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直線​​コネクタ(S)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直線​​コネクタ(S)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直線​​コネクタ(S)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直線​​コネクタ(S)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グループ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直線​​コネクタ(S)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直線​​コネクタ(S)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直線​​コネクタ(S)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直線​​コネクタ(S)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直線​​コネクタ(S)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直線​​コネクタ(S)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グループ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直線​​コネクタ(S)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直線​​コネクタ(S)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直線​​コネクタ(S)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直線​​コネクタ(S)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直線​​コネクタ(S)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直線​​コネクタ(S)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グループ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直線​​コネクタ(S)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直線​​コネクタ(S)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直線​​コネクタ(S)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直線​​コネクタ(S)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直線​​コネクタ(S)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直線​​コネクタ(S)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グループ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直線​​コネクタ(S)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直線​​コネクタ(S)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直線​​コネクタ(S)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直線​​コネクタ(S)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直線​​コネクタ(S)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直線​​コネクタ(S)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グループ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直線​​コネクタ(S)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直線​​コネクタ(S)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直線​​コネクタ(S)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直線​​コネクタ(S)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直線​​コネクタ(S)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直線​​コネクタ(S)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グループ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直線​​コネクタ(S)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直線​​コネクタ(S)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直線​​コネクタ(S)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直線​​コネクタ(S)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直線​​コネクタ(S)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直線​​コネクタ(S)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グループ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直線​​コネクタ(S)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直線​​コネクタ(S)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直線​​コネクタ(S)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直線​​コネクタ(S)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直線​​コネクタ(S)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" name="直線​​コネクタ(S) 11"/>
          <p:cNvCxnSpPr/>
          <p:nvPr/>
        </p:nvCxnSpPr>
        <p:spPr>
          <a:xfrm>
            <a:off x="2286000" y="1524028"/>
            <a:ext cx="75438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1270800" y="23616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350800" y="23616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3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430800" y="23616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4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507200" y="23616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5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587200" y="23616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6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667200" y="23616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7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7747200" y="23616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8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270800" y="32184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9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350800" y="32184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10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430800" y="32184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11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507200" y="32184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12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587200" y="32184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13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6667200" y="32184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14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7747200" y="32184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15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270800" y="40500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16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350800" y="40500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17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430800" y="40500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18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507200" y="40500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19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5587200" y="40500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20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6667200" y="40500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21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7747200" y="40500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22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270800" y="48888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23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5" name="テキスト ボックス 34"/>
          <p:cNvSpPr txBox="1"/>
          <p:nvPr userDrawn="1"/>
        </p:nvSpPr>
        <p:spPr>
          <a:xfrm>
            <a:off x="2350800" y="48888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24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3430800" y="48888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25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4507200" y="48888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26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3" name="テキスト プレースホルダー 167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44" name="テキスト プレースホルダー 167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45" name="テキスト プレースホルダー 167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46" name="テキスト プレースホルダー 167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47" name="テキスト プレースホルダー 167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48" name="テキスト プレースホルダー 167"/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49" name="テキスト プレースホルダー 167"/>
          <p:cNvSpPr>
            <a:spLocks noGrp="1"/>
          </p:cNvSpPr>
          <p:nvPr userDrawn="1"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50" name="テキスト プレースホルダー 167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51" name="テキスト プレースホルダー 167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52" name="テキスト プレースホルダー 167"/>
          <p:cNvSpPr>
            <a:spLocks noGrp="1"/>
          </p:cNvSpPr>
          <p:nvPr userDrawn="1"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53" name="テキスト プレースホルダー 167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54" name="テキスト プレースホルダー 167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55" name="テキスト プレースホルダー 167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56" name="テキスト プレースホルダー 167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57" name="テキスト プレースホルダー 167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58" name="テキスト プレースホルダー 167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59" name="テキスト プレースホルダー 167"/>
          <p:cNvSpPr>
            <a:spLocks noGrp="1"/>
          </p:cNvSpPr>
          <p:nvPr userDrawn="1"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60" name="テキスト プレースホルダー 167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61" name="テキスト プレースホルダー 167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62" name="テキスト プレースホルダー 167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63" name="テキスト プレースホルダー 167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64" name="テキスト プレースホルダー 167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65" name="テキスト プレースホルダー 167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66" name="テキスト プレースホルダー 167"/>
          <p:cNvSpPr>
            <a:spLocks noGrp="1"/>
          </p:cNvSpPr>
          <p:nvPr userDrawn="1"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67" name="テキスト プレースホルダー 167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73" name="テキスト ボックス 72"/>
          <p:cNvSpPr txBox="1"/>
          <p:nvPr userDrawn="1"/>
        </p:nvSpPr>
        <p:spPr>
          <a:xfrm>
            <a:off x="7747200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74" name="テキスト プレースホルダー 167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80" name="テキスト ボックス 79"/>
          <p:cNvSpPr txBox="1"/>
          <p:nvPr userDrawn="1"/>
        </p:nvSpPr>
        <p:spPr>
          <a:xfrm>
            <a:off x="6667200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bg1">
                    <a:lumMod val="8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30</a:t>
            </a:r>
            <a:endParaRPr lang="ja-JP" altLang="en-US" sz="1300" dirty="0">
              <a:solidFill>
                <a:schemeClr val="bg1">
                  <a:lumMod val="8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81" name="テキスト プレースホルダー 167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87" name="テキスト ボックス 86"/>
          <p:cNvSpPr txBox="1"/>
          <p:nvPr userDrawn="1"/>
        </p:nvSpPr>
        <p:spPr>
          <a:xfrm>
            <a:off x="5587200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n-US" altLang="ja-JP" sz="1300">
                <a:latin typeface="Meiryo UI" panose="020B0604030504040204" pitchFamily="34" charset="-128"/>
                <a:ea typeface="Meiryo UI" panose="020B0604030504040204" pitchFamily="34" charset="-128"/>
              </a:rPr>
              <a:t>29</a:t>
            </a:r>
            <a:endParaRPr lang="ja-JP" altLang="en-US" sz="13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88" name="テキスト プレースホルダー 167"/>
          <p:cNvSpPr>
            <a:spLocks noGrp="1"/>
          </p:cNvSpPr>
          <p:nvPr userDrawn="1"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96" name="テキスト ボックス 95"/>
          <p:cNvSpPr txBox="1"/>
          <p:nvPr userDrawn="1"/>
        </p:nvSpPr>
        <p:spPr>
          <a:xfrm>
            <a:off x="4507200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bg1">
                    <a:lumMod val="8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28</a:t>
            </a:r>
            <a:endParaRPr lang="ja-JP" altLang="en-US" sz="1300" dirty="0">
              <a:solidFill>
                <a:schemeClr val="bg1">
                  <a:lumMod val="8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7" name="テキスト プレースホルダー 167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105" name="テキスト ボックス 104"/>
          <p:cNvSpPr txBox="1"/>
          <p:nvPr userDrawn="1"/>
        </p:nvSpPr>
        <p:spPr>
          <a:xfrm>
            <a:off x="3430800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bg1">
                    <a:lumMod val="8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27</a:t>
            </a:r>
            <a:endParaRPr lang="ja-JP" altLang="en-US" sz="1300" dirty="0">
              <a:solidFill>
                <a:schemeClr val="bg1">
                  <a:lumMod val="8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06" name="テキスト プレースホルダー 167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113" name="テキスト ボックス 112"/>
          <p:cNvSpPr txBox="1"/>
          <p:nvPr userDrawn="1"/>
        </p:nvSpPr>
        <p:spPr>
          <a:xfrm>
            <a:off x="2350800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bg1">
                    <a:lumMod val="8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26</a:t>
            </a:r>
            <a:endParaRPr lang="ja-JP" altLang="en-US" sz="1300" dirty="0">
              <a:solidFill>
                <a:schemeClr val="bg1">
                  <a:lumMod val="8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14" name="テキスト プレースホルダー 167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122" name="テキスト ボックス 121"/>
          <p:cNvSpPr txBox="1"/>
          <p:nvPr userDrawn="1"/>
        </p:nvSpPr>
        <p:spPr>
          <a:xfrm>
            <a:off x="1270800" y="57348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en-US" altLang="ja-JP" sz="1300">
                <a:latin typeface="Meiryo UI" panose="020B0604030504040204" pitchFamily="34" charset="-128"/>
                <a:ea typeface="Meiryo UI" panose="020B0604030504040204" pitchFamily="34" charset="-128"/>
              </a:rPr>
              <a:t>30</a:t>
            </a:r>
            <a:endParaRPr lang="ja-JP" altLang="en-US" sz="13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23" name="テキスト ボックス 122"/>
          <p:cNvSpPr txBox="1"/>
          <p:nvPr userDrawn="1"/>
        </p:nvSpPr>
        <p:spPr>
          <a:xfrm>
            <a:off x="7747200" y="48888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29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24" name="テキスト プレースホルダー 167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125" name="テキスト プレースホルダー 167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126" name="テキスト プレースホルダー 167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127" name="テキスト ボックス 126"/>
          <p:cNvSpPr txBox="1"/>
          <p:nvPr userDrawn="1"/>
        </p:nvSpPr>
        <p:spPr>
          <a:xfrm>
            <a:off x="2350800" y="57348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31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28" name="テキスト プレースホルダー 167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129" name="テキスト ボックス 128"/>
          <p:cNvSpPr txBox="1"/>
          <p:nvPr userDrawn="1"/>
        </p:nvSpPr>
        <p:spPr>
          <a:xfrm>
            <a:off x="6667200" y="48888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28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82" name="テキスト プレースホルダー 167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184" name="テキスト ボックス 183"/>
          <p:cNvSpPr txBox="1"/>
          <p:nvPr userDrawn="1"/>
        </p:nvSpPr>
        <p:spPr>
          <a:xfrm>
            <a:off x="5587200" y="48888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27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98" name="テキスト ボックス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en-US" altLang="ja-JP" sz="5400" cap="small">
                <a:solidFill>
                  <a:srgbClr val="58B4FB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2018</a:t>
            </a:r>
            <a:endParaRPr lang="ja-JP" altLang="en-US" sz="5400" cap="small" dirty="0">
              <a:solidFill>
                <a:srgbClr val="58B4FB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99" name="テキスト ボックス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en-US" altLang="ja-JP">
                <a:latin typeface="Meiryo UI" panose="020B0604030504040204" pitchFamily="34" charset="-128"/>
                <a:ea typeface="Meiryo UI" panose="020B0604030504040204" pitchFamily="34" charset="-128"/>
              </a:rPr>
              <a:t>12 </a:t>
            </a:r>
            <a:r>
              <a:rPr lang="ja-JP" altLang="en-US">
                <a:latin typeface="Meiryo UI" panose="020B0604030504040204" pitchFamily="34" charset="-128"/>
                <a:ea typeface="Meiryo UI" panose="020B0604030504040204" pitchFamily="34" charset="-128"/>
              </a:rPr>
              <a:t>月</a:t>
            </a:r>
            <a:endParaRPr lang="ja-JP" altLang="en-US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97" name="四角形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45" name="テキスト プレースホルダー 167"/>
          <p:cNvSpPr>
            <a:spLocks noGrp="1"/>
          </p:cNvSpPr>
          <p:nvPr userDrawn="1"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246" name="テキスト プレースホルダー 167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247" name="テキスト プレースホルダー 167"/>
          <p:cNvSpPr>
            <a:spLocks noGrp="1"/>
          </p:cNvSpPr>
          <p:nvPr userDrawn="1"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248" name="テキスト プレースホルダー 167"/>
          <p:cNvSpPr>
            <a:spLocks noGrp="1"/>
          </p:cNvSpPr>
          <p:nvPr userDrawn="1"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249" name="テキスト プレースホルダー 167"/>
          <p:cNvSpPr>
            <a:spLocks noGrp="1"/>
          </p:cNvSpPr>
          <p:nvPr userDrawn="1"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250" name="テキスト プレースホルダー 167"/>
          <p:cNvSpPr>
            <a:spLocks noGrp="1"/>
          </p:cNvSpPr>
          <p:nvPr userDrawn="1"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251" name="テキスト ボックス 250"/>
          <p:cNvSpPr txBox="1"/>
          <p:nvPr userDrawn="1"/>
        </p:nvSpPr>
        <p:spPr>
          <a:xfrm>
            <a:off x="3430800" y="57348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bg1">
                    <a:lumMod val="8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</a:t>
            </a:r>
            <a:endParaRPr lang="ja-JP" altLang="en-US" sz="1300" dirty="0">
              <a:solidFill>
                <a:schemeClr val="bg1">
                  <a:lumMod val="8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52" name="テキスト ボックス 251"/>
          <p:cNvSpPr txBox="1"/>
          <p:nvPr userDrawn="1"/>
        </p:nvSpPr>
        <p:spPr>
          <a:xfrm>
            <a:off x="4507200" y="57348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bg1">
                    <a:lumMod val="8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</a:t>
            </a:r>
            <a:endParaRPr lang="ja-JP" altLang="en-US" sz="1300" dirty="0">
              <a:solidFill>
                <a:schemeClr val="bg1">
                  <a:lumMod val="8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53" name="テキスト ボックス 252"/>
          <p:cNvSpPr txBox="1"/>
          <p:nvPr userDrawn="1"/>
        </p:nvSpPr>
        <p:spPr>
          <a:xfrm>
            <a:off x="5587200" y="57348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bg1">
                    <a:lumMod val="8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3</a:t>
            </a:r>
            <a:endParaRPr lang="ja-JP" altLang="en-US" sz="1300" dirty="0">
              <a:solidFill>
                <a:schemeClr val="bg1">
                  <a:lumMod val="8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54" name="テキスト ボックス 253"/>
          <p:cNvSpPr txBox="1"/>
          <p:nvPr userDrawn="1"/>
        </p:nvSpPr>
        <p:spPr>
          <a:xfrm>
            <a:off x="6667200" y="57348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bg1">
                    <a:lumMod val="8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4</a:t>
            </a:r>
            <a:endParaRPr lang="ja-JP" altLang="en-US" sz="1300" dirty="0">
              <a:solidFill>
                <a:schemeClr val="bg1">
                  <a:lumMod val="8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55" name="テキスト ボックス 254"/>
          <p:cNvSpPr txBox="1"/>
          <p:nvPr userDrawn="1"/>
        </p:nvSpPr>
        <p:spPr>
          <a:xfrm>
            <a:off x="7747200" y="57348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bg1">
                    <a:lumMod val="8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5</a:t>
            </a:r>
            <a:endParaRPr lang="ja-JP" altLang="en-US" sz="1300" dirty="0">
              <a:solidFill>
                <a:schemeClr val="bg1">
                  <a:lumMod val="8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56" name="テキスト ボックス 255"/>
          <p:cNvSpPr txBox="1"/>
          <p:nvPr userDrawn="1"/>
        </p:nvSpPr>
        <p:spPr>
          <a:xfrm>
            <a:off x="1270800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bg1">
                    <a:lumMod val="8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25</a:t>
            </a:r>
            <a:endParaRPr lang="ja-JP" altLang="en-US" sz="1300" dirty="0">
              <a:solidFill>
                <a:schemeClr val="bg1">
                  <a:lumMod val="8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86" name="テキスト ボックス 185">
            <a:extLst>
              <a:ext uri="{FF2B5EF4-FFF2-40B4-BE49-F238E27FC236}">
                <a16:creationId xmlns:a16="http://schemas.microsoft.com/office/drawing/2014/main" id="{1657A3B0-11EC-46BF-BF23-2489ADCA08CD}"/>
              </a:ext>
            </a:extLst>
          </p:cNvPr>
          <p:cNvSpPr txBox="1"/>
          <p:nvPr userDrawn="1"/>
        </p:nvSpPr>
        <p:spPr>
          <a:xfrm>
            <a:off x="1250956" y="1155602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ja-JP" altLang="en-US" sz="1600" dirty="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日曜日</a:t>
            </a:r>
          </a:p>
        </p:txBody>
      </p:sp>
      <p:sp>
        <p:nvSpPr>
          <p:cNvPr id="187" name="テキスト ボックス 186">
            <a:extLst>
              <a:ext uri="{FF2B5EF4-FFF2-40B4-BE49-F238E27FC236}">
                <a16:creationId xmlns:a16="http://schemas.microsoft.com/office/drawing/2014/main" id="{AEA1602B-B317-45A8-A69E-63D4BEE67648}"/>
              </a:ext>
            </a:extLst>
          </p:cNvPr>
          <p:cNvSpPr txBox="1"/>
          <p:nvPr userDrawn="1"/>
        </p:nvSpPr>
        <p:spPr>
          <a:xfrm>
            <a:off x="2326952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ja-JP" altLang="en-US" sz="1600" dirty="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月曜日</a:t>
            </a:r>
          </a:p>
        </p:txBody>
      </p:sp>
      <p:sp>
        <p:nvSpPr>
          <p:cNvPr id="188" name="テキスト ボックス 187">
            <a:extLst>
              <a:ext uri="{FF2B5EF4-FFF2-40B4-BE49-F238E27FC236}">
                <a16:creationId xmlns:a16="http://schemas.microsoft.com/office/drawing/2014/main" id="{358321A7-5289-407F-90EC-D7E5AA829F0D}"/>
              </a:ext>
            </a:extLst>
          </p:cNvPr>
          <p:cNvSpPr txBox="1"/>
          <p:nvPr userDrawn="1"/>
        </p:nvSpPr>
        <p:spPr>
          <a:xfrm>
            <a:off x="3402948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ja-JP" altLang="en-US" sz="1600" dirty="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火曜日</a:t>
            </a:r>
          </a:p>
        </p:txBody>
      </p:sp>
      <p:sp>
        <p:nvSpPr>
          <p:cNvPr id="189" name="テキスト ボックス 188">
            <a:extLst>
              <a:ext uri="{FF2B5EF4-FFF2-40B4-BE49-F238E27FC236}">
                <a16:creationId xmlns:a16="http://schemas.microsoft.com/office/drawing/2014/main" id="{D0AD248B-DA35-4F58-9FB5-70AF11D370DF}"/>
              </a:ext>
            </a:extLst>
          </p:cNvPr>
          <p:cNvSpPr txBox="1"/>
          <p:nvPr userDrawn="1"/>
        </p:nvSpPr>
        <p:spPr>
          <a:xfrm>
            <a:off x="4478944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ja-JP" altLang="en-US" sz="1600" dirty="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水曜日</a:t>
            </a:r>
          </a:p>
        </p:txBody>
      </p:sp>
      <p:sp>
        <p:nvSpPr>
          <p:cNvPr id="190" name="テキスト ボックス 189">
            <a:extLst>
              <a:ext uri="{FF2B5EF4-FFF2-40B4-BE49-F238E27FC236}">
                <a16:creationId xmlns:a16="http://schemas.microsoft.com/office/drawing/2014/main" id="{2FF8A57A-AD7F-45B3-8647-F12BB70EB29F}"/>
              </a:ext>
            </a:extLst>
          </p:cNvPr>
          <p:cNvSpPr txBox="1"/>
          <p:nvPr userDrawn="1"/>
        </p:nvSpPr>
        <p:spPr>
          <a:xfrm>
            <a:off x="5554940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ja-JP" altLang="en-US" sz="1600" dirty="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木曜日</a:t>
            </a:r>
          </a:p>
        </p:txBody>
      </p:sp>
      <p:sp>
        <p:nvSpPr>
          <p:cNvPr id="200" name="テキスト ボックス 199">
            <a:extLst>
              <a:ext uri="{FF2B5EF4-FFF2-40B4-BE49-F238E27FC236}">
                <a16:creationId xmlns:a16="http://schemas.microsoft.com/office/drawing/2014/main" id="{A15BAC40-2F86-4CDC-9FF2-2FFDCCB6A9B1}"/>
              </a:ext>
            </a:extLst>
          </p:cNvPr>
          <p:cNvSpPr txBox="1"/>
          <p:nvPr userDrawn="1"/>
        </p:nvSpPr>
        <p:spPr>
          <a:xfrm>
            <a:off x="6630936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ja-JP" altLang="en-US" sz="1600" dirty="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金曜日</a:t>
            </a:r>
          </a:p>
        </p:txBody>
      </p:sp>
      <p:sp>
        <p:nvSpPr>
          <p:cNvPr id="201" name="テキスト ボックス 200">
            <a:extLst>
              <a:ext uri="{FF2B5EF4-FFF2-40B4-BE49-F238E27FC236}">
                <a16:creationId xmlns:a16="http://schemas.microsoft.com/office/drawing/2014/main" id="{182F79ED-6400-4B90-AAA8-9E909C670E44}"/>
              </a:ext>
            </a:extLst>
          </p:cNvPr>
          <p:cNvSpPr txBox="1"/>
          <p:nvPr userDrawn="1"/>
        </p:nvSpPr>
        <p:spPr>
          <a:xfrm>
            <a:off x="7706932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ja-JP" altLang="en-US" sz="1600" dirty="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土曜日</a:t>
            </a:r>
          </a:p>
        </p:txBody>
      </p:sp>
    </p:spTree>
    <p:extLst>
      <p:ext uri="{BB962C8B-B14F-4D97-AF65-F5344CB8AC3E}">
        <p14:creationId xmlns:p14="http://schemas.microsoft.com/office/powerpoint/2010/main" val="1807718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143000" y="94861"/>
            <a:ext cx="7620000" cy="1143000"/>
          </a:xfrm>
        </p:spPr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rtl="0"/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2pPr>
            <a:lvl3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3pPr>
            <a:lvl4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4pPr>
            <a:lvl5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5pPr>
          </a:lstStyle>
          <a:p>
            <a:pPr lvl="0" rtl="0"/>
            <a:r>
              <a:rPr lang="ja-JP" altLang="en-US" dirty="0"/>
              <a:t>マスター テキストの書式設定</a:t>
            </a:r>
          </a:p>
          <a:p>
            <a:pPr lvl="1" rtl="0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</a:t>
            </a:r>
            <a:r>
              <a:rPr lang="ja-JP" altLang="en-US" dirty="0"/>
              <a:t>ベル</a:t>
            </a:r>
          </a:p>
          <a:p>
            <a:pPr lvl="2" rtl="0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</a:t>
            </a:r>
            <a:r>
              <a:rPr lang="ja-JP" altLang="en-US" dirty="0"/>
              <a:t>ベル</a:t>
            </a:r>
          </a:p>
          <a:p>
            <a:pPr lvl="3" rtl="0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</a:t>
            </a:r>
            <a:r>
              <a:rPr lang="ja-JP" altLang="en-US" dirty="0"/>
              <a:t>ベル</a:t>
            </a:r>
          </a:p>
          <a:p>
            <a:pPr lvl="4" rtl="0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</a:t>
            </a:r>
            <a:r>
              <a:rPr lang="ja-JP" altLang="en-US" dirty="0"/>
              <a:t>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en-US" altLang="ja-JP"/>
              <a:t>2018/3/21</a:t>
            </a:r>
            <a:endParaRPr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C9E513D3-5634-4029-9D8A-10D34CC19BA1}" type="slidenum">
              <a:rPr lang="en-US" altLang="ja-JP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25633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en-US" altLang="ja-JP"/>
              <a:t>2018/3/21</a:t>
            </a:r>
            <a:endParaRPr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C9E513D3-5634-4029-9D8A-10D34CC19BA1}" type="slidenum">
              <a:rPr lang="en-US" altLang="ja-JP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24701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月の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7" name="グループ 256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258" name="グループ 257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301" name="直線​​コネクタ(S) 30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2" name="直線​​コネクタ(S) 30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3" name="直線​​コネクタ(S) 30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4" name="直線​​コネクタ(S) 30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5" name="直線​​コネクタ(S) 30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6" name="直線​​コネクタ(S) 30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9" name="グループ 258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95" name="直線​​コネクタ(S) 29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6" name="直線​​コネクタ(S) 29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7" name="直線​​コネクタ(S) 29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8" name="直線​​コネクタ(S) 29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9" name="直線​​コネクタ(S) 29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0" name="直線​​コネクタ(S) 29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0" name="グループ 259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89" name="直線​​コネクタ(S) 28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0" name="直線​​コネクタ(S) 28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1" name="直線​​コネクタ(S) 29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2" name="直線​​コネクタ(S) 29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3" name="直線​​コネクタ(S) 29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4" name="直線​​コネクタ(S) 29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1" name="グループ 260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283" name="直線​​コネクタ(S) 282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4" name="直線​​コネクタ(S) 283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5" name="直線​​コネクタ(S) 284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6" name="直線​​コネクタ(S) 285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7" name="直線​​コネクタ(S) 28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8" name="直線​​コネクタ(S) 28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2" name="グループ 261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277" name="直線​​コネクタ(S) 276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8" name="直線​​コネクタ(S) 277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9" name="直線​​コネクタ(S) 278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0" name="直線​​コネクタ(S) 279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1" name="直線​​コネクタ(S) 280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2" name="直線​​コネクタ(S) 281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3" name="グループ 262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271" name="直線​​コネクタ(S) 270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直線​​コネクタ(S) 271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直線​​コネクタ(S) 272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直線​​コネクタ(S) 273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直線​​コネクタ(S) 274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直線​​コネクタ(S) 275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4" name="グループ 263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265" name="直線​​コネクタ(S)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直線​​コネクタ(S)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直線​​コネクタ(S)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直線​​コネクタ(S) 267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直線​​コネクタ(S)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直線​​コネクタ(S)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グループ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直線​​コネクタ(S)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直線​​コネクタ(S)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直線​​コネクタ(S)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直線​​コネクタ(S)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直線​​コネクタ(S)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" name="直線​​コネクタ(S) 11"/>
          <p:cNvCxnSpPr/>
          <p:nvPr/>
        </p:nvCxnSpPr>
        <p:spPr>
          <a:xfrm>
            <a:off x="1234440" y="1524000"/>
            <a:ext cx="75438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774590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7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269678" y="236219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8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349136" y="236219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9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430294" y="236219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10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507597" y="236219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11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585701" y="236219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12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666897" y="236219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13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7745904" y="236219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14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269678" y="3217567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15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349136" y="3217567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16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430294" y="3217567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17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507597" y="3217567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18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585701" y="3217567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19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6666897" y="3217567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20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7745904" y="3217567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21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269678" y="40513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22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349136" y="40513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23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3430294" y="40513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24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4507597" y="40513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25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5585701" y="40513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26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6666897" y="40513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27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7745904" y="40513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28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5" name="テキスト ボックス 34"/>
          <p:cNvSpPr txBox="1"/>
          <p:nvPr userDrawn="1"/>
        </p:nvSpPr>
        <p:spPr>
          <a:xfrm>
            <a:off x="1269678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29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234913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30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3430294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31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3" name="テキスト プレースホルダー 167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44" name="テキスト プレースホルダー 167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45" name="テキスト プレースホルダー 167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46" name="テキスト プレースホルダー 167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47" name="テキスト プレースホルダー 167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48" name="テキスト プレースホルダー 167"/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49" name="テキスト プレースホルダー 167"/>
          <p:cNvSpPr>
            <a:spLocks noGrp="1"/>
          </p:cNvSpPr>
          <p:nvPr userDrawn="1"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50" name="テキスト プレースホルダー 167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51" name="テキスト プレースホルダー 167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52" name="テキスト プレースホルダー 167"/>
          <p:cNvSpPr>
            <a:spLocks noGrp="1"/>
          </p:cNvSpPr>
          <p:nvPr userDrawn="1"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53" name="テキスト プレースホルダー 167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54" name="テキスト プレースホルダー 167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55" name="テキスト プレースホルダー 167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56" name="テキスト プレースホルダー 167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57" name="テキスト プレースホルダー 167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58" name="テキスト プレースホルダー 167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59" name="テキスト プレースホルダー 167"/>
          <p:cNvSpPr>
            <a:spLocks noGrp="1"/>
          </p:cNvSpPr>
          <p:nvPr userDrawn="1"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60" name="テキスト プレースホルダー 167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61" name="テキスト プレースホルダー 167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62" name="テキスト プレースホルダー 167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63" name="テキスト プレースホルダー 167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64" name="テキスト プレースホルダー 167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65" name="テキスト プレースホルダー 167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66" name="テキスト プレースホルダー 167"/>
          <p:cNvSpPr>
            <a:spLocks noGrp="1"/>
          </p:cNvSpPr>
          <p:nvPr userDrawn="1"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67" name="テキスト プレースホルダー 167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73" name="テキスト ボックス 72"/>
          <p:cNvSpPr txBox="1"/>
          <p:nvPr userDrawn="1"/>
        </p:nvSpPr>
        <p:spPr>
          <a:xfrm>
            <a:off x="666689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6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74" name="テキスト プレースホルダー 167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80" name="テキスト ボックス 79"/>
          <p:cNvSpPr txBox="1"/>
          <p:nvPr userDrawn="1"/>
        </p:nvSpPr>
        <p:spPr>
          <a:xfrm>
            <a:off x="5585701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5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81" name="テキスト プレースホルダー 167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87" name="テキスト ボックス 86"/>
          <p:cNvSpPr txBox="1"/>
          <p:nvPr userDrawn="1"/>
        </p:nvSpPr>
        <p:spPr>
          <a:xfrm>
            <a:off x="450759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4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88" name="テキスト プレースホルダー 167"/>
          <p:cNvSpPr>
            <a:spLocks noGrp="1"/>
          </p:cNvSpPr>
          <p:nvPr userDrawn="1"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96" name="テキスト ボックス 95"/>
          <p:cNvSpPr txBox="1"/>
          <p:nvPr userDrawn="1"/>
        </p:nvSpPr>
        <p:spPr>
          <a:xfrm>
            <a:off x="34302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3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7" name="テキスト プレースホルダー 167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105" name="テキスト ボックス 104"/>
          <p:cNvSpPr txBox="1"/>
          <p:nvPr userDrawn="1"/>
        </p:nvSpPr>
        <p:spPr>
          <a:xfrm>
            <a:off x="2349136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06" name="テキスト プレースホルダー 167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113" name="テキスト ボックス 112"/>
          <p:cNvSpPr txBox="1"/>
          <p:nvPr userDrawn="1"/>
        </p:nvSpPr>
        <p:spPr>
          <a:xfrm>
            <a:off x="126967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</a:t>
            </a:r>
            <a:endParaRPr lang="en-US" altLang="ja-JP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14" name="テキスト プレースホルダー 167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122" name="テキスト ボックス 121"/>
          <p:cNvSpPr txBox="1"/>
          <p:nvPr userDrawn="1"/>
        </p:nvSpPr>
        <p:spPr>
          <a:xfrm>
            <a:off x="7745904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bg1">
                    <a:lumMod val="8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4</a:t>
            </a:r>
            <a:endParaRPr lang="ja-JP" altLang="en-US" sz="1300" dirty="0">
              <a:solidFill>
                <a:schemeClr val="bg1">
                  <a:lumMod val="8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23" name="テキスト ボックス 122"/>
          <p:cNvSpPr txBox="1"/>
          <p:nvPr userDrawn="1"/>
        </p:nvSpPr>
        <p:spPr>
          <a:xfrm>
            <a:off x="6666897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bg1">
                    <a:lumMod val="8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3</a:t>
            </a:r>
            <a:endParaRPr lang="ja-JP" altLang="en-US" sz="1300" dirty="0">
              <a:solidFill>
                <a:schemeClr val="bg1">
                  <a:lumMod val="8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24" name="テキスト プレースホルダー 167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125" name="テキスト プレースホルダー 167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126" name="テキスト プレースホルダー 167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127" name="テキスト ボックス 126"/>
          <p:cNvSpPr txBox="1"/>
          <p:nvPr userDrawn="1"/>
        </p:nvSpPr>
        <p:spPr>
          <a:xfrm>
            <a:off x="126967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bg1">
                    <a:lumMod val="8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5</a:t>
            </a:r>
            <a:endParaRPr lang="ja-JP" altLang="en-US" sz="1300" dirty="0">
              <a:solidFill>
                <a:schemeClr val="bg1">
                  <a:lumMod val="8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28" name="テキスト プレースホルダー 167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129" name="テキスト ボックス 128"/>
          <p:cNvSpPr txBox="1"/>
          <p:nvPr userDrawn="1"/>
        </p:nvSpPr>
        <p:spPr>
          <a:xfrm>
            <a:off x="5585701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bg1">
                    <a:lumMod val="8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</a:t>
            </a:r>
            <a:endParaRPr lang="ja-JP" altLang="en-US" sz="1300" dirty="0">
              <a:solidFill>
                <a:schemeClr val="bg1">
                  <a:lumMod val="8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82" name="テキスト プレースホルダー 167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184" name="テキスト ボックス 183"/>
          <p:cNvSpPr txBox="1"/>
          <p:nvPr userDrawn="1"/>
        </p:nvSpPr>
        <p:spPr>
          <a:xfrm>
            <a:off x="4507597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bg1">
                    <a:lumMod val="8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</a:t>
            </a:r>
            <a:endParaRPr lang="ja-JP" altLang="en-US" sz="1300" dirty="0">
              <a:solidFill>
                <a:schemeClr val="bg1">
                  <a:lumMod val="8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98" name="テキスト ボックス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ja-JP" altLang="en-US" sz="5400" cap="small" dirty="0">
                <a:solidFill>
                  <a:srgbClr val="58B4FB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年</a:t>
            </a:r>
          </a:p>
        </p:txBody>
      </p:sp>
      <p:sp>
        <p:nvSpPr>
          <p:cNvPr id="199" name="テキスト ボックス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ja-JP" altLang="en-US" dirty="0">
                <a:latin typeface="Meiryo UI" panose="020B0604030504040204" pitchFamily="34" charset="-128"/>
                <a:ea typeface="Meiryo UI" panose="020B0604030504040204" pitchFamily="34" charset="-128"/>
              </a:rPr>
              <a:t>月</a:t>
            </a:r>
          </a:p>
        </p:txBody>
      </p:sp>
      <p:sp>
        <p:nvSpPr>
          <p:cNvPr id="197" name="四角形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45" name="テキスト プレースホルダー 167"/>
          <p:cNvSpPr>
            <a:spLocks noGrp="1"/>
          </p:cNvSpPr>
          <p:nvPr userDrawn="1"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246" name="テキスト プレースホルダー 167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247" name="テキスト プレースホルダー 167"/>
          <p:cNvSpPr>
            <a:spLocks noGrp="1"/>
          </p:cNvSpPr>
          <p:nvPr userDrawn="1"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248" name="テキスト プレースホルダー 167"/>
          <p:cNvSpPr>
            <a:spLocks noGrp="1"/>
          </p:cNvSpPr>
          <p:nvPr userDrawn="1"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249" name="テキスト プレースホルダー 167"/>
          <p:cNvSpPr>
            <a:spLocks noGrp="1"/>
          </p:cNvSpPr>
          <p:nvPr userDrawn="1"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250" name="テキスト プレースホルダー 167"/>
          <p:cNvSpPr>
            <a:spLocks noGrp="1"/>
          </p:cNvSpPr>
          <p:nvPr userDrawn="1"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251" name="テキスト ボックス 250"/>
          <p:cNvSpPr txBox="1"/>
          <p:nvPr userDrawn="1"/>
        </p:nvSpPr>
        <p:spPr>
          <a:xfrm>
            <a:off x="234913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bg1">
                    <a:lumMod val="8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6</a:t>
            </a:r>
            <a:endParaRPr lang="ja-JP" altLang="en-US" sz="1300" dirty="0">
              <a:solidFill>
                <a:schemeClr val="bg1">
                  <a:lumMod val="8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52" name="テキスト ボックス 251"/>
          <p:cNvSpPr txBox="1"/>
          <p:nvPr userDrawn="1"/>
        </p:nvSpPr>
        <p:spPr>
          <a:xfrm>
            <a:off x="343029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bg1">
                    <a:lumMod val="8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7</a:t>
            </a:r>
            <a:endParaRPr lang="ja-JP" altLang="en-US" sz="1300" dirty="0">
              <a:solidFill>
                <a:schemeClr val="bg1">
                  <a:lumMod val="8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53" name="テキスト ボックス 252"/>
          <p:cNvSpPr txBox="1"/>
          <p:nvPr userDrawn="1"/>
        </p:nvSpPr>
        <p:spPr>
          <a:xfrm>
            <a:off x="4507597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bg1">
                    <a:lumMod val="8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8</a:t>
            </a:r>
            <a:endParaRPr lang="ja-JP" altLang="en-US" sz="1300" dirty="0">
              <a:solidFill>
                <a:schemeClr val="bg1">
                  <a:lumMod val="8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54" name="テキスト ボックス 253"/>
          <p:cNvSpPr txBox="1"/>
          <p:nvPr userDrawn="1"/>
        </p:nvSpPr>
        <p:spPr>
          <a:xfrm>
            <a:off x="5585701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bg1">
                    <a:lumMod val="8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9</a:t>
            </a:r>
            <a:endParaRPr lang="ja-JP" altLang="en-US" sz="1300" dirty="0">
              <a:solidFill>
                <a:schemeClr val="bg1">
                  <a:lumMod val="8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55" name="テキスト ボックス 254"/>
          <p:cNvSpPr txBox="1"/>
          <p:nvPr userDrawn="1"/>
        </p:nvSpPr>
        <p:spPr>
          <a:xfrm>
            <a:off x="6666897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bg1">
                    <a:lumMod val="8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10</a:t>
            </a:r>
            <a:endParaRPr lang="ja-JP" altLang="en-US" sz="1300" dirty="0">
              <a:solidFill>
                <a:schemeClr val="bg1">
                  <a:lumMod val="8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56" name="テキスト ボックス 255"/>
          <p:cNvSpPr txBox="1"/>
          <p:nvPr userDrawn="1"/>
        </p:nvSpPr>
        <p:spPr>
          <a:xfrm>
            <a:off x="774590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bg1">
                    <a:lumMod val="8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11</a:t>
            </a:r>
            <a:endParaRPr lang="ja-JP" altLang="en-US" sz="1300" dirty="0">
              <a:solidFill>
                <a:schemeClr val="bg1">
                  <a:lumMod val="8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54" name="テキスト ボックス 153">
            <a:extLst>
              <a:ext uri="{FF2B5EF4-FFF2-40B4-BE49-F238E27FC236}">
                <a16:creationId xmlns:a16="http://schemas.microsoft.com/office/drawing/2014/main" id="{57D47450-2DC0-4BFB-9AE7-16EAB0BDFB2C}"/>
              </a:ext>
            </a:extLst>
          </p:cNvPr>
          <p:cNvSpPr txBox="1"/>
          <p:nvPr userDrawn="1"/>
        </p:nvSpPr>
        <p:spPr>
          <a:xfrm>
            <a:off x="1250956" y="1155602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ja-JP" altLang="en-US" sz="1600" dirty="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日曜日</a:t>
            </a:r>
          </a:p>
        </p:txBody>
      </p:sp>
      <p:sp>
        <p:nvSpPr>
          <p:cNvPr id="155" name="テキスト ボックス 154">
            <a:extLst>
              <a:ext uri="{FF2B5EF4-FFF2-40B4-BE49-F238E27FC236}">
                <a16:creationId xmlns:a16="http://schemas.microsoft.com/office/drawing/2014/main" id="{8A82E29D-19FD-4C41-82E5-CE4AD9AD2CF4}"/>
              </a:ext>
            </a:extLst>
          </p:cNvPr>
          <p:cNvSpPr txBox="1"/>
          <p:nvPr userDrawn="1"/>
        </p:nvSpPr>
        <p:spPr>
          <a:xfrm>
            <a:off x="2326952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ja-JP" altLang="en-US" sz="1600" dirty="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月曜日</a:t>
            </a:r>
          </a:p>
        </p:txBody>
      </p:sp>
      <p:sp>
        <p:nvSpPr>
          <p:cNvPr id="156" name="テキスト ボックス 155">
            <a:extLst>
              <a:ext uri="{FF2B5EF4-FFF2-40B4-BE49-F238E27FC236}">
                <a16:creationId xmlns:a16="http://schemas.microsoft.com/office/drawing/2014/main" id="{6A338C9A-1820-45BE-B517-DCD9FEB4AE0B}"/>
              </a:ext>
            </a:extLst>
          </p:cNvPr>
          <p:cNvSpPr txBox="1"/>
          <p:nvPr userDrawn="1"/>
        </p:nvSpPr>
        <p:spPr>
          <a:xfrm>
            <a:off x="3402948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ja-JP" altLang="en-US" sz="1600" dirty="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火曜日</a:t>
            </a:r>
          </a:p>
        </p:txBody>
      </p:sp>
      <p:sp>
        <p:nvSpPr>
          <p:cNvPr id="157" name="テキスト ボックス 156">
            <a:extLst>
              <a:ext uri="{FF2B5EF4-FFF2-40B4-BE49-F238E27FC236}">
                <a16:creationId xmlns:a16="http://schemas.microsoft.com/office/drawing/2014/main" id="{61EB4352-16DE-4FF4-8262-D07AF3EFB885}"/>
              </a:ext>
            </a:extLst>
          </p:cNvPr>
          <p:cNvSpPr txBox="1"/>
          <p:nvPr userDrawn="1"/>
        </p:nvSpPr>
        <p:spPr>
          <a:xfrm>
            <a:off x="4478944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ja-JP" altLang="en-US" sz="1600" dirty="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水曜日</a:t>
            </a:r>
          </a:p>
        </p:txBody>
      </p:sp>
      <p:sp>
        <p:nvSpPr>
          <p:cNvPr id="158" name="テキスト ボックス 157">
            <a:extLst>
              <a:ext uri="{FF2B5EF4-FFF2-40B4-BE49-F238E27FC236}">
                <a16:creationId xmlns:a16="http://schemas.microsoft.com/office/drawing/2014/main" id="{DAC9F76D-4399-45BF-86B1-E1DFCD5F6097}"/>
              </a:ext>
            </a:extLst>
          </p:cNvPr>
          <p:cNvSpPr txBox="1"/>
          <p:nvPr userDrawn="1"/>
        </p:nvSpPr>
        <p:spPr>
          <a:xfrm>
            <a:off x="5554940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ja-JP" altLang="en-US" sz="1600" dirty="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木曜日</a:t>
            </a:r>
          </a:p>
        </p:txBody>
      </p:sp>
      <p:sp>
        <p:nvSpPr>
          <p:cNvPr id="159" name="テキスト ボックス 158">
            <a:extLst>
              <a:ext uri="{FF2B5EF4-FFF2-40B4-BE49-F238E27FC236}">
                <a16:creationId xmlns:a16="http://schemas.microsoft.com/office/drawing/2014/main" id="{9817F9FF-5D58-4EA0-8746-0AFF75B92403}"/>
              </a:ext>
            </a:extLst>
          </p:cNvPr>
          <p:cNvSpPr txBox="1"/>
          <p:nvPr userDrawn="1"/>
        </p:nvSpPr>
        <p:spPr>
          <a:xfrm>
            <a:off x="6630936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ja-JP" altLang="en-US" sz="1600" dirty="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金曜日</a:t>
            </a:r>
          </a:p>
        </p:txBody>
      </p:sp>
      <p:sp>
        <p:nvSpPr>
          <p:cNvPr id="160" name="テキスト ボックス 159">
            <a:extLst>
              <a:ext uri="{FF2B5EF4-FFF2-40B4-BE49-F238E27FC236}">
                <a16:creationId xmlns:a16="http://schemas.microsoft.com/office/drawing/2014/main" id="{211C4302-3ADE-43E4-8103-5565C4A3EF29}"/>
              </a:ext>
            </a:extLst>
          </p:cNvPr>
          <p:cNvSpPr txBox="1"/>
          <p:nvPr userDrawn="1"/>
        </p:nvSpPr>
        <p:spPr>
          <a:xfrm>
            <a:off x="7706932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ja-JP" altLang="en-US" sz="1600" dirty="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土曜日</a:t>
            </a:r>
          </a:p>
        </p:txBody>
      </p:sp>
    </p:spTree>
    <p:extLst>
      <p:ext uri="{BB962C8B-B14F-4D97-AF65-F5344CB8AC3E}">
        <p14:creationId xmlns:p14="http://schemas.microsoft.com/office/powerpoint/2010/main" val="1801978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月の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グループ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グループ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直線​​コネクタ(S)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直線​​コネクタ(S)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直線​​コネクタ(S)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直線​​コネクタ(S)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直線​​コネクタ(S)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直線​​コネクタ(S)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グループ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直線​​コネクタ(S)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直線​​コネクタ(S)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直線​​コネクタ(S)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直線​​コネクタ(S)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直線​​コネクタ(S)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直線​​コネクタ(S)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グループ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直線​​コネクタ(S)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直線​​コネクタ(S)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直線​​コネクタ(S)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直線​​コネクタ(S)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直線​​コネクタ(S)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直線​​コネクタ(S)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グループ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直線​​コネクタ(S)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直線​​コネクタ(S)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直線​​コネクタ(S)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直線​​コネクタ(S)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直線​​コネクタ(S)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直線​​コネクタ(S)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グループ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直線​​コネクタ(S)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直線​​コネクタ(S)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直線​​コネクタ(S)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直線​​コネクタ(S)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直線​​コネクタ(S)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直線​​コネクタ(S)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グループ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直線​​コネクタ(S)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直線​​コネクタ(S)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直線​​コネクタ(S)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直線​​コネクタ(S)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直線​​コネクタ(S)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直線​​コネクタ(S)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グループ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直線​​コネクタ(S)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直線​​コネクタ(S)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直線​​コネクタ(S)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直線​​コネクタ(S)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直線​​コネクタ(S)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直線​​コネクタ(S)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グループ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直線​​コネクタ(S)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直線​​コネクタ(S)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直線​​コネクタ(S)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直線​​コネクタ(S)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直線​​コネクタ(S)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" name="直線​​コネクタ(S) 11"/>
          <p:cNvCxnSpPr/>
          <p:nvPr/>
        </p:nvCxnSpPr>
        <p:spPr>
          <a:xfrm>
            <a:off x="1234440" y="1524000"/>
            <a:ext cx="75438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1270800" y="23616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7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350800" y="23616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8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430800" y="23616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9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507200" y="23616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10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587200" y="23616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11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667200" y="23616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12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7747200" y="23616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13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270800" y="32184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14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350800" y="32184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15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430800" y="32184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16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507200" y="32184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17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587200" y="32184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18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6667200" y="32184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19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7747200" y="32184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20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270800" y="4044227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21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350800" y="4044227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22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430800" y="4044227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23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507200" y="4044227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24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5587200" y="4044227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25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6667200" y="4044227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26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7747200" y="4044227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27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270800" y="48888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28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5" name="テキスト ボックス 34"/>
          <p:cNvSpPr txBox="1"/>
          <p:nvPr userDrawn="1"/>
        </p:nvSpPr>
        <p:spPr>
          <a:xfrm>
            <a:off x="2350800" y="48888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29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3430800" y="48888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30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4507200" y="48888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31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3" name="テキスト プレースホルダー 167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44" name="テキスト プレースホルダー 167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45" name="テキスト プレースホルダー 167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46" name="テキスト プレースホルダー 167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47" name="テキスト プレースホルダー 167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48" name="テキスト プレースホルダー 167"/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49" name="テキスト プレースホルダー 167"/>
          <p:cNvSpPr>
            <a:spLocks noGrp="1"/>
          </p:cNvSpPr>
          <p:nvPr userDrawn="1"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50" name="テキスト プレースホルダー 167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51" name="テキスト プレースホルダー 167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52" name="テキスト プレースホルダー 167"/>
          <p:cNvSpPr>
            <a:spLocks noGrp="1"/>
          </p:cNvSpPr>
          <p:nvPr userDrawn="1"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53" name="テキスト プレースホルダー 167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54" name="テキスト プレースホルダー 167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55" name="テキスト プレースホルダー 167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56" name="テキスト プレースホルダー 167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57" name="テキスト プレースホルダー 167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58" name="テキスト プレースホルダー 167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59" name="テキスト プレースホルダー 167"/>
          <p:cNvSpPr>
            <a:spLocks noGrp="1"/>
          </p:cNvSpPr>
          <p:nvPr userDrawn="1"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60" name="テキスト プレースホルダー 167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61" name="テキスト プレースホルダー 167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62" name="テキスト プレースホルダー 167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63" name="テキスト プレースホルダー 167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64" name="テキスト プレースホルダー 167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65" name="テキスト プレースホルダー 167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66" name="テキスト プレースホルダー 167"/>
          <p:cNvSpPr>
            <a:spLocks noGrp="1"/>
          </p:cNvSpPr>
          <p:nvPr userDrawn="1"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67" name="テキスト プレースホルダー 167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73" name="テキスト ボックス 72"/>
          <p:cNvSpPr txBox="1"/>
          <p:nvPr userDrawn="1"/>
        </p:nvSpPr>
        <p:spPr>
          <a:xfrm>
            <a:off x="7747200" y="1521652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6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74" name="テキスト プレースホルダー 167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80" name="テキスト ボックス 79"/>
          <p:cNvSpPr txBox="1"/>
          <p:nvPr userDrawn="1"/>
        </p:nvSpPr>
        <p:spPr>
          <a:xfrm>
            <a:off x="6667200" y="1521652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5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81" name="テキスト プレースホルダー 167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87" name="テキスト ボックス 86"/>
          <p:cNvSpPr txBox="1"/>
          <p:nvPr userDrawn="1"/>
        </p:nvSpPr>
        <p:spPr>
          <a:xfrm>
            <a:off x="5587200" y="1521652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4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88" name="テキスト プレースホルダー 167"/>
          <p:cNvSpPr>
            <a:spLocks noGrp="1"/>
          </p:cNvSpPr>
          <p:nvPr userDrawn="1"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96" name="テキスト ボックス 95"/>
          <p:cNvSpPr txBox="1"/>
          <p:nvPr userDrawn="1"/>
        </p:nvSpPr>
        <p:spPr>
          <a:xfrm>
            <a:off x="4507200" y="1521652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3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7" name="テキスト プレースホルダー 167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105" name="テキスト ボックス 104"/>
          <p:cNvSpPr txBox="1"/>
          <p:nvPr userDrawn="1"/>
        </p:nvSpPr>
        <p:spPr>
          <a:xfrm>
            <a:off x="3430800" y="1521652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06" name="テキスト プレースホルダー 167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113" name="テキスト ボックス 112"/>
          <p:cNvSpPr txBox="1"/>
          <p:nvPr userDrawn="1"/>
        </p:nvSpPr>
        <p:spPr>
          <a:xfrm>
            <a:off x="2350800" y="1521652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14" name="テキスト プレースホルダー 167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122" name="テキスト ボックス 121"/>
          <p:cNvSpPr txBox="1"/>
          <p:nvPr userDrawn="1"/>
        </p:nvSpPr>
        <p:spPr>
          <a:xfrm>
            <a:off x="12708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bg1">
                    <a:lumMod val="8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4</a:t>
            </a:r>
            <a:endParaRPr lang="ja-JP" altLang="en-US" sz="1300" dirty="0">
              <a:solidFill>
                <a:schemeClr val="bg1">
                  <a:lumMod val="8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23" name="テキスト ボックス 122"/>
          <p:cNvSpPr txBox="1"/>
          <p:nvPr userDrawn="1"/>
        </p:nvSpPr>
        <p:spPr>
          <a:xfrm>
            <a:off x="7747200" y="48888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bg1">
                    <a:lumMod val="8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3</a:t>
            </a:r>
            <a:endParaRPr lang="ja-JP" altLang="en-US" sz="1300" dirty="0">
              <a:solidFill>
                <a:schemeClr val="bg1">
                  <a:lumMod val="8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24" name="テキスト プレースホルダー 167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125" name="テキスト プレースホルダー 167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126" name="テキスト プレースホルダー 167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127" name="テキスト ボックス 126"/>
          <p:cNvSpPr txBox="1"/>
          <p:nvPr userDrawn="1"/>
        </p:nvSpPr>
        <p:spPr>
          <a:xfrm>
            <a:off x="23508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bg1">
                    <a:lumMod val="8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5</a:t>
            </a:r>
            <a:endParaRPr lang="ja-JP" altLang="en-US" sz="1300" dirty="0">
              <a:solidFill>
                <a:schemeClr val="bg1">
                  <a:lumMod val="8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28" name="テキスト プレースホルダー 167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129" name="テキスト ボックス 128"/>
          <p:cNvSpPr txBox="1"/>
          <p:nvPr userDrawn="1"/>
        </p:nvSpPr>
        <p:spPr>
          <a:xfrm>
            <a:off x="6667200" y="48888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bg1">
                    <a:lumMod val="8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</a:t>
            </a:r>
            <a:endParaRPr lang="ja-JP" altLang="en-US" sz="1300" dirty="0">
              <a:solidFill>
                <a:schemeClr val="bg1">
                  <a:lumMod val="8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82" name="テキスト プレースホルダー 167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184" name="テキスト ボックス 183"/>
          <p:cNvSpPr txBox="1"/>
          <p:nvPr userDrawn="1"/>
        </p:nvSpPr>
        <p:spPr>
          <a:xfrm>
            <a:off x="5587200" y="48888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bg1">
                    <a:lumMod val="8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</a:t>
            </a:r>
            <a:endParaRPr lang="ja-JP" altLang="en-US" sz="1300" dirty="0">
              <a:solidFill>
                <a:schemeClr val="bg1">
                  <a:lumMod val="8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98" name="テキスト ボックス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en-US" altLang="ja-JP" sz="5400" cap="small">
                <a:solidFill>
                  <a:srgbClr val="58B4FB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2018</a:t>
            </a:r>
            <a:endParaRPr lang="ja-JP" altLang="en-US" sz="5400" cap="small" dirty="0">
              <a:solidFill>
                <a:srgbClr val="58B4FB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99" name="テキスト ボックス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en-US" altLang="ja-JP">
                <a:latin typeface="Meiryo UI" panose="020B0604030504040204" pitchFamily="34" charset="-128"/>
                <a:ea typeface="Meiryo UI" panose="020B0604030504040204" pitchFamily="34" charset="-128"/>
              </a:rPr>
              <a:t>1 </a:t>
            </a:r>
            <a:r>
              <a:rPr lang="ja-JP" altLang="en-US">
                <a:latin typeface="Meiryo UI" panose="020B0604030504040204" pitchFamily="34" charset="-128"/>
                <a:ea typeface="Meiryo UI" panose="020B0604030504040204" pitchFamily="34" charset="-128"/>
              </a:rPr>
              <a:t>月</a:t>
            </a:r>
            <a:endParaRPr lang="ja-JP" altLang="en-US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97" name="四角形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45" name="テキスト プレースホルダー 167"/>
          <p:cNvSpPr>
            <a:spLocks noGrp="1"/>
          </p:cNvSpPr>
          <p:nvPr userDrawn="1"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246" name="テキスト プレースホルダー 167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247" name="テキスト プレースホルダー 167"/>
          <p:cNvSpPr>
            <a:spLocks noGrp="1"/>
          </p:cNvSpPr>
          <p:nvPr userDrawn="1"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248" name="テキスト プレースホルダー 167"/>
          <p:cNvSpPr>
            <a:spLocks noGrp="1"/>
          </p:cNvSpPr>
          <p:nvPr userDrawn="1"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249" name="テキスト プレースホルダー 167"/>
          <p:cNvSpPr>
            <a:spLocks noGrp="1"/>
          </p:cNvSpPr>
          <p:nvPr userDrawn="1"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250" name="テキスト プレースホルダー 167"/>
          <p:cNvSpPr>
            <a:spLocks noGrp="1"/>
          </p:cNvSpPr>
          <p:nvPr userDrawn="1"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251" name="テキスト ボックス 250"/>
          <p:cNvSpPr txBox="1"/>
          <p:nvPr userDrawn="1"/>
        </p:nvSpPr>
        <p:spPr>
          <a:xfrm>
            <a:off x="34308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en-US" altLang="ja-JP" sz="1300">
                <a:solidFill>
                  <a:schemeClr val="bg1">
                    <a:lumMod val="8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6</a:t>
            </a:r>
            <a:endParaRPr lang="ja-JP" altLang="en-US" sz="1300" dirty="0">
              <a:solidFill>
                <a:schemeClr val="bg1">
                  <a:lumMod val="8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52" name="テキスト ボックス 251"/>
          <p:cNvSpPr txBox="1"/>
          <p:nvPr userDrawn="1"/>
        </p:nvSpPr>
        <p:spPr>
          <a:xfrm>
            <a:off x="45072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bg1">
                    <a:lumMod val="8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7</a:t>
            </a:r>
            <a:endParaRPr lang="ja-JP" altLang="en-US" sz="1300" dirty="0">
              <a:solidFill>
                <a:schemeClr val="bg1">
                  <a:lumMod val="8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53" name="テキスト ボックス 252"/>
          <p:cNvSpPr txBox="1"/>
          <p:nvPr userDrawn="1"/>
        </p:nvSpPr>
        <p:spPr>
          <a:xfrm>
            <a:off x="55872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bg1">
                    <a:lumMod val="8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8</a:t>
            </a:r>
            <a:endParaRPr lang="ja-JP" altLang="en-US" sz="1300" dirty="0">
              <a:solidFill>
                <a:schemeClr val="bg1">
                  <a:lumMod val="8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54" name="テキスト ボックス 253"/>
          <p:cNvSpPr txBox="1"/>
          <p:nvPr userDrawn="1"/>
        </p:nvSpPr>
        <p:spPr>
          <a:xfrm>
            <a:off x="66672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bg1">
                    <a:lumMod val="8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9</a:t>
            </a:r>
            <a:endParaRPr lang="ja-JP" altLang="en-US" sz="1300" dirty="0">
              <a:solidFill>
                <a:schemeClr val="bg1">
                  <a:lumMod val="8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55" name="テキスト ボックス 254"/>
          <p:cNvSpPr txBox="1"/>
          <p:nvPr userDrawn="1"/>
        </p:nvSpPr>
        <p:spPr>
          <a:xfrm>
            <a:off x="77472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bg1">
                    <a:lumMod val="8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10</a:t>
            </a:r>
            <a:endParaRPr lang="ja-JP" altLang="en-US" sz="1300" dirty="0">
              <a:solidFill>
                <a:schemeClr val="bg1">
                  <a:lumMod val="8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56" name="テキスト ボックス 255"/>
          <p:cNvSpPr txBox="1"/>
          <p:nvPr userDrawn="1"/>
        </p:nvSpPr>
        <p:spPr>
          <a:xfrm>
            <a:off x="1270800" y="1521652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bg1">
                    <a:lumMod val="8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31</a:t>
            </a:r>
            <a:endParaRPr lang="ja-JP" altLang="en-US" sz="1300" dirty="0">
              <a:solidFill>
                <a:schemeClr val="bg1">
                  <a:lumMod val="8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86" name="テキスト ボックス 185">
            <a:extLst>
              <a:ext uri="{FF2B5EF4-FFF2-40B4-BE49-F238E27FC236}">
                <a16:creationId xmlns:a16="http://schemas.microsoft.com/office/drawing/2014/main" id="{26A3380B-5E91-4DBD-A1B6-C7FAE109ACC9}"/>
              </a:ext>
            </a:extLst>
          </p:cNvPr>
          <p:cNvSpPr txBox="1"/>
          <p:nvPr userDrawn="1"/>
        </p:nvSpPr>
        <p:spPr>
          <a:xfrm>
            <a:off x="1250956" y="1155602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ja-JP" altLang="en-US" sz="1600" dirty="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日曜日</a:t>
            </a:r>
          </a:p>
        </p:txBody>
      </p:sp>
      <p:sp>
        <p:nvSpPr>
          <p:cNvPr id="187" name="テキスト ボックス 186">
            <a:extLst>
              <a:ext uri="{FF2B5EF4-FFF2-40B4-BE49-F238E27FC236}">
                <a16:creationId xmlns:a16="http://schemas.microsoft.com/office/drawing/2014/main" id="{1F06D40E-F515-4616-AA02-5389DAC89697}"/>
              </a:ext>
            </a:extLst>
          </p:cNvPr>
          <p:cNvSpPr txBox="1"/>
          <p:nvPr userDrawn="1"/>
        </p:nvSpPr>
        <p:spPr>
          <a:xfrm>
            <a:off x="2326952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ja-JP" altLang="en-US" sz="1600" dirty="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月曜日</a:t>
            </a:r>
          </a:p>
        </p:txBody>
      </p:sp>
      <p:sp>
        <p:nvSpPr>
          <p:cNvPr id="188" name="テキスト ボックス 187">
            <a:extLst>
              <a:ext uri="{FF2B5EF4-FFF2-40B4-BE49-F238E27FC236}">
                <a16:creationId xmlns:a16="http://schemas.microsoft.com/office/drawing/2014/main" id="{E3B91946-3A7D-4CF0-9617-373D24263CF5}"/>
              </a:ext>
            </a:extLst>
          </p:cNvPr>
          <p:cNvSpPr txBox="1"/>
          <p:nvPr userDrawn="1"/>
        </p:nvSpPr>
        <p:spPr>
          <a:xfrm>
            <a:off x="3402948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ja-JP" altLang="en-US" sz="1600" dirty="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火曜日</a:t>
            </a:r>
          </a:p>
        </p:txBody>
      </p:sp>
      <p:sp>
        <p:nvSpPr>
          <p:cNvPr id="189" name="テキスト ボックス 188">
            <a:extLst>
              <a:ext uri="{FF2B5EF4-FFF2-40B4-BE49-F238E27FC236}">
                <a16:creationId xmlns:a16="http://schemas.microsoft.com/office/drawing/2014/main" id="{83878ABF-FAAF-4A05-8083-424DBCB1ED6E}"/>
              </a:ext>
            </a:extLst>
          </p:cNvPr>
          <p:cNvSpPr txBox="1"/>
          <p:nvPr userDrawn="1"/>
        </p:nvSpPr>
        <p:spPr>
          <a:xfrm>
            <a:off x="4478944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ja-JP" altLang="en-US" sz="1600" dirty="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水曜日</a:t>
            </a:r>
          </a:p>
        </p:txBody>
      </p:sp>
      <p:sp>
        <p:nvSpPr>
          <p:cNvPr id="190" name="テキスト ボックス 189">
            <a:extLst>
              <a:ext uri="{FF2B5EF4-FFF2-40B4-BE49-F238E27FC236}">
                <a16:creationId xmlns:a16="http://schemas.microsoft.com/office/drawing/2014/main" id="{AF2C7946-D032-4F02-A90A-70B3DF680941}"/>
              </a:ext>
            </a:extLst>
          </p:cNvPr>
          <p:cNvSpPr txBox="1"/>
          <p:nvPr userDrawn="1"/>
        </p:nvSpPr>
        <p:spPr>
          <a:xfrm>
            <a:off x="5554940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ja-JP" altLang="en-US" sz="1600" dirty="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木曜日</a:t>
            </a:r>
          </a:p>
        </p:txBody>
      </p:sp>
      <p:sp>
        <p:nvSpPr>
          <p:cNvPr id="200" name="テキスト ボックス 199">
            <a:extLst>
              <a:ext uri="{FF2B5EF4-FFF2-40B4-BE49-F238E27FC236}">
                <a16:creationId xmlns:a16="http://schemas.microsoft.com/office/drawing/2014/main" id="{BC6CE42A-75E2-462D-8798-321C84EEB462}"/>
              </a:ext>
            </a:extLst>
          </p:cNvPr>
          <p:cNvSpPr txBox="1"/>
          <p:nvPr userDrawn="1"/>
        </p:nvSpPr>
        <p:spPr>
          <a:xfrm>
            <a:off x="6630936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ja-JP" altLang="en-US" sz="1600" dirty="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金曜日</a:t>
            </a:r>
          </a:p>
        </p:txBody>
      </p:sp>
      <p:sp>
        <p:nvSpPr>
          <p:cNvPr id="201" name="テキスト ボックス 200">
            <a:extLst>
              <a:ext uri="{FF2B5EF4-FFF2-40B4-BE49-F238E27FC236}">
                <a16:creationId xmlns:a16="http://schemas.microsoft.com/office/drawing/2014/main" id="{FA467061-86C4-4DAA-A298-7E25AF7D7183}"/>
              </a:ext>
            </a:extLst>
          </p:cNvPr>
          <p:cNvSpPr txBox="1"/>
          <p:nvPr userDrawn="1"/>
        </p:nvSpPr>
        <p:spPr>
          <a:xfrm>
            <a:off x="7706932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ja-JP" altLang="en-US" sz="1600" dirty="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土曜日</a:t>
            </a:r>
          </a:p>
        </p:txBody>
      </p:sp>
    </p:spTree>
    <p:extLst>
      <p:ext uri="{BB962C8B-B14F-4D97-AF65-F5344CB8AC3E}">
        <p14:creationId xmlns:p14="http://schemas.microsoft.com/office/powerpoint/2010/main" val="495227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月の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グループ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グループ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直線​​コネクタ(S)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直線​​コネクタ(S)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直線​​コネクタ(S)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直線​​コネクタ(S)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直線​​コネクタ(S)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直線​​コネクタ(S)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グループ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直線​​コネクタ(S)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直線​​コネクタ(S)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直線​​コネクタ(S)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直線​​コネクタ(S)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直線​​コネクタ(S)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直線​​コネクタ(S)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グループ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直線​​コネクタ(S)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直線​​コネクタ(S)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直線​​コネクタ(S)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直線​​コネクタ(S)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直線​​コネクタ(S)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直線​​コネクタ(S)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グループ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直線​​コネクタ(S)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直線​​コネクタ(S)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直線​​コネクタ(S)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直線​​コネクタ(S)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直線​​コネクタ(S)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直線​​コネクタ(S)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グループ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直線​​コネクタ(S)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直線​​コネクタ(S)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直線​​コネクタ(S)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直線​​コネクタ(S)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直線​​コネクタ(S)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直線​​コネクタ(S)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グループ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直線​​コネクタ(S)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直線​​コネクタ(S)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直線​​コネクタ(S)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直線​​コネクタ(S)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直線​​コネクタ(S)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直線​​コネクタ(S)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グループ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直線​​コネクタ(S)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直線​​コネクタ(S)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直線​​コネクタ(S)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直線​​コネクタ(S)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直線​​コネクタ(S)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直線​​コネクタ(S)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グループ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直線​​コネクタ(S)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直線​​コネクタ(S)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直線​​コネクタ(S)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直線​​コネクタ(S)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直線​​コネクタ(S)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" name="直線​​コネクタ(S) 11"/>
          <p:cNvCxnSpPr/>
          <p:nvPr/>
        </p:nvCxnSpPr>
        <p:spPr>
          <a:xfrm>
            <a:off x="1234440" y="1524000"/>
            <a:ext cx="75438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1270800" y="23616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4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350800" y="23616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5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430800" y="23616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6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507200" y="23616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7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587200" y="23616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8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667200" y="23616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9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7747200" y="23616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10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270800" y="32184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11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350800" y="32184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12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430800" y="32184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13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507200" y="32184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14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587200" y="32184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15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6667200" y="32184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16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7747200" y="32184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17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270800" y="40500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18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350800" y="40500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19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430800" y="40500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20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507200" y="40500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21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5587200" y="40500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22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6667200" y="40500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23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7747200" y="40500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24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270800" y="48888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25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5" name="テキスト ボックス 34"/>
          <p:cNvSpPr txBox="1"/>
          <p:nvPr userDrawn="1"/>
        </p:nvSpPr>
        <p:spPr>
          <a:xfrm>
            <a:off x="2350800" y="48888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26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3430800" y="48888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27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4507200" y="48888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28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3" name="テキスト プレースホルダー 167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44" name="テキスト プレースホルダー 167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45" name="テキスト プレースホルダー 167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46" name="テキスト プレースホルダー 167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47" name="テキスト プレースホルダー 167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48" name="テキスト プレースホルダー 167"/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49" name="テキスト プレースホルダー 167"/>
          <p:cNvSpPr>
            <a:spLocks noGrp="1"/>
          </p:cNvSpPr>
          <p:nvPr userDrawn="1"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50" name="テキスト プレースホルダー 167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51" name="テキスト プレースホルダー 167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52" name="テキスト プレースホルダー 167"/>
          <p:cNvSpPr>
            <a:spLocks noGrp="1"/>
          </p:cNvSpPr>
          <p:nvPr userDrawn="1"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53" name="テキスト プレースホルダー 167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54" name="テキスト プレースホルダー 167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55" name="テキスト プレースホルダー 167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56" name="テキスト プレースホルダー 167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57" name="テキスト プレースホルダー 167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58" name="テキスト プレースホルダー 167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59" name="テキスト プレースホルダー 167"/>
          <p:cNvSpPr>
            <a:spLocks noGrp="1"/>
          </p:cNvSpPr>
          <p:nvPr userDrawn="1"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60" name="テキスト プレースホルダー 167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61" name="テキスト プレースホルダー 167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62" name="テキスト プレースホルダー 167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63" name="テキスト プレースホルダー 167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64" name="テキスト プレースホルダー 167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65" name="テキスト プレースホルダー 167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66" name="テキスト プレースホルダー 167"/>
          <p:cNvSpPr>
            <a:spLocks noGrp="1"/>
          </p:cNvSpPr>
          <p:nvPr userDrawn="1"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67" name="テキスト プレースホルダー 167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73" name="テキスト ボックス 72"/>
          <p:cNvSpPr txBox="1"/>
          <p:nvPr userDrawn="1"/>
        </p:nvSpPr>
        <p:spPr>
          <a:xfrm>
            <a:off x="7747200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3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74" name="テキスト プレースホルダー 167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80" name="テキスト ボックス 79"/>
          <p:cNvSpPr txBox="1"/>
          <p:nvPr userDrawn="1"/>
        </p:nvSpPr>
        <p:spPr>
          <a:xfrm>
            <a:off x="6667200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81" name="テキスト プレースホルダー 167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87" name="テキスト ボックス 86"/>
          <p:cNvSpPr txBox="1"/>
          <p:nvPr userDrawn="1"/>
        </p:nvSpPr>
        <p:spPr>
          <a:xfrm>
            <a:off x="5587200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88" name="テキスト プレースホルダー 167"/>
          <p:cNvSpPr>
            <a:spLocks noGrp="1"/>
          </p:cNvSpPr>
          <p:nvPr userDrawn="1"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96" name="テキスト ボックス 95"/>
          <p:cNvSpPr txBox="1"/>
          <p:nvPr userDrawn="1"/>
        </p:nvSpPr>
        <p:spPr>
          <a:xfrm>
            <a:off x="4507200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bg1">
                    <a:lumMod val="8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31</a:t>
            </a:r>
            <a:endParaRPr lang="ja-JP" altLang="en-US" sz="1300" dirty="0">
              <a:solidFill>
                <a:schemeClr val="bg1">
                  <a:lumMod val="8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7" name="テキスト プレースホルダー 167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105" name="テキスト ボックス 104"/>
          <p:cNvSpPr txBox="1"/>
          <p:nvPr userDrawn="1"/>
        </p:nvSpPr>
        <p:spPr>
          <a:xfrm>
            <a:off x="3430800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n-US" altLang="ja-JP" sz="1300">
                <a:latin typeface="Meiryo UI" panose="020B0604030504040204" pitchFamily="34" charset="-128"/>
                <a:ea typeface="Meiryo UI" panose="020B0604030504040204" pitchFamily="34" charset="-128"/>
              </a:rPr>
              <a:t>30</a:t>
            </a:r>
            <a:endParaRPr lang="ja-JP" altLang="en-US" sz="13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06" name="テキスト プレースホルダー 167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113" name="テキスト ボックス 112"/>
          <p:cNvSpPr txBox="1"/>
          <p:nvPr userDrawn="1"/>
        </p:nvSpPr>
        <p:spPr>
          <a:xfrm>
            <a:off x="2350800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bg1">
                    <a:lumMod val="8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29</a:t>
            </a:r>
            <a:endParaRPr lang="ja-JP" altLang="en-US" sz="1300" dirty="0">
              <a:solidFill>
                <a:schemeClr val="bg1">
                  <a:lumMod val="8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14" name="テキスト プレースホルダー 167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122" name="テキスト ボックス 121"/>
          <p:cNvSpPr txBox="1"/>
          <p:nvPr userDrawn="1"/>
        </p:nvSpPr>
        <p:spPr>
          <a:xfrm>
            <a:off x="12708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 kern="1200">
                <a:solidFill>
                  <a:schemeClr val="bg1">
                    <a:lumMod val="8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+mn-cs"/>
              </a:rPr>
              <a:t>4</a:t>
            </a:r>
            <a:endParaRPr lang="en-US" altLang="ja-JP" sz="1300" kern="1200" dirty="0">
              <a:solidFill>
                <a:schemeClr val="bg1">
                  <a:lumMod val="8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  <a:cs typeface="+mn-cs"/>
            </a:endParaRPr>
          </a:p>
        </p:txBody>
      </p:sp>
      <p:sp>
        <p:nvSpPr>
          <p:cNvPr id="123" name="テキスト ボックス 122"/>
          <p:cNvSpPr txBox="1"/>
          <p:nvPr userDrawn="1"/>
        </p:nvSpPr>
        <p:spPr>
          <a:xfrm>
            <a:off x="7747200" y="48888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 kern="1200">
                <a:solidFill>
                  <a:schemeClr val="bg1">
                    <a:lumMod val="8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+mn-cs"/>
              </a:rPr>
              <a:t>3</a:t>
            </a:r>
            <a:endParaRPr lang="en-US" altLang="ja-JP" sz="1300" kern="1200" dirty="0">
              <a:solidFill>
                <a:schemeClr val="bg1">
                  <a:lumMod val="8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  <a:cs typeface="+mn-cs"/>
            </a:endParaRPr>
          </a:p>
        </p:txBody>
      </p:sp>
      <p:sp>
        <p:nvSpPr>
          <p:cNvPr id="124" name="テキスト プレースホルダー 167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125" name="テキスト プレースホルダー 167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126" name="テキスト プレースホルダー 167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127" name="テキスト ボックス 126"/>
          <p:cNvSpPr txBox="1"/>
          <p:nvPr userDrawn="1"/>
        </p:nvSpPr>
        <p:spPr>
          <a:xfrm>
            <a:off x="23508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 kern="1200">
                <a:solidFill>
                  <a:schemeClr val="bg1">
                    <a:lumMod val="8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+mn-cs"/>
              </a:rPr>
              <a:t>5</a:t>
            </a:r>
            <a:endParaRPr lang="en-US" altLang="ja-JP" sz="1300" kern="1200" dirty="0">
              <a:solidFill>
                <a:schemeClr val="bg1">
                  <a:lumMod val="8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  <a:cs typeface="+mn-cs"/>
            </a:endParaRPr>
          </a:p>
        </p:txBody>
      </p:sp>
      <p:sp>
        <p:nvSpPr>
          <p:cNvPr id="128" name="テキスト プレースホルダー 167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129" name="テキスト ボックス 128"/>
          <p:cNvSpPr txBox="1"/>
          <p:nvPr userDrawn="1"/>
        </p:nvSpPr>
        <p:spPr>
          <a:xfrm>
            <a:off x="6667200" y="48888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 kern="1200">
                <a:solidFill>
                  <a:schemeClr val="bg1">
                    <a:lumMod val="8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+mn-cs"/>
              </a:rPr>
              <a:t>2</a:t>
            </a:r>
            <a:endParaRPr lang="en-US" altLang="ja-JP" sz="1300" kern="1200" dirty="0">
              <a:solidFill>
                <a:schemeClr val="bg1">
                  <a:lumMod val="8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  <a:cs typeface="+mn-cs"/>
            </a:endParaRPr>
          </a:p>
        </p:txBody>
      </p:sp>
      <p:sp>
        <p:nvSpPr>
          <p:cNvPr id="182" name="テキスト プレースホルダー 167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184" name="テキスト ボックス 183"/>
          <p:cNvSpPr txBox="1"/>
          <p:nvPr userDrawn="1"/>
        </p:nvSpPr>
        <p:spPr>
          <a:xfrm>
            <a:off x="5587200" y="48888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algn="ctr" rtl="0"/>
            <a:r>
              <a:rPr lang="en-US" altLang="ja-JP" sz="1300">
                <a:solidFill>
                  <a:schemeClr val="bg1">
                    <a:lumMod val="8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</a:t>
            </a:r>
            <a:endParaRPr lang="en-US" altLang="ja-JP" sz="1300" dirty="0">
              <a:solidFill>
                <a:schemeClr val="bg1">
                  <a:lumMod val="8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98" name="テキスト ボックス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en-US" altLang="ja-JP" sz="5400" cap="small">
                <a:solidFill>
                  <a:srgbClr val="58B4FB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2018</a:t>
            </a:r>
            <a:endParaRPr lang="ja-JP" altLang="en-US" sz="5400" cap="small" dirty="0">
              <a:solidFill>
                <a:srgbClr val="58B4FB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99" name="テキスト ボックス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en-US" altLang="ja-JP">
                <a:latin typeface="Meiryo UI" panose="020B0604030504040204" pitchFamily="34" charset="-128"/>
                <a:ea typeface="Meiryo UI" panose="020B0604030504040204" pitchFamily="34" charset="-128"/>
              </a:rPr>
              <a:t>2 </a:t>
            </a:r>
            <a:r>
              <a:rPr lang="ja-JP" altLang="en-US">
                <a:latin typeface="Meiryo UI" panose="020B0604030504040204" pitchFamily="34" charset="-128"/>
                <a:ea typeface="Meiryo UI" panose="020B0604030504040204" pitchFamily="34" charset="-128"/>
              </a:rPr>
              <a:t>月</a:t>
            </a:r>
            <a:endParaRPr lang="ja-JP" altLang="en-US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97" name="四角形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45" name="テキスト プレースホルダー 167"/>
          <p:cNvSpPr>
            <a:spLocks noGrp="1"/>
          </p:cNvSpPr>
          <p:nvPr userDrawn="1"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246" name="テキスト プレースホルダー 167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247" name="テキスト プレースホルダー 167"/>
          <p:cNvSpPr>
            <a:spLocks noGrp="1"/>
          </p:cNvSpPr>
          <p:nvPr userDrawn="1"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248" name="テキスト プレースホルダー 167"/>
          <p:cNvSpPr>
            <a:spLocks noGrp="1"/>
          </p:cNvSpPr>
          <p:nvPr userDrawn="1"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249" name="テキスト プレースホルダー 167"/>
          <p:cNvSpPr>
            <a:spLocks noGrp="1"/>
          </p:cNvSpPr>
          <p:nvPr userDrawn="1"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250" name="テキスト プレースホルダー 167"/>
          <p:cNvSpPr>
            <a:spLocks noGrp="1"/>
          </p:cNvSpPr>
          <p:nvPr userDrawn="1"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251" name="テキスト ボックス 250"/>
          <p:cNvSpPr txBox="1"/>
          <p:nvPr userDrawn="1"/>
        </p:nvSpPr>
        <p:spPr>
          <a:xfrm>
            <a:off x="34308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bg1">
                    <a:lumMod val="8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6</a:t>
            </a:r>
            <a:endParaRPr lang="ja-JP" altLang="en-US" sz="1300" dirty="0">
              <a:solidFill>
                <a:schemeClr val="bg1">
                  <a:lumMod val="8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52" name="テキスト ボックス 251"/>
          <p:cNvSpPr txBox="1"/>
          <p:nvPr userDrawn="1"/>
        </p:nvSpPr>
        <p:spPr>
          <a:xfrm>
            <a:off x="45072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bg1">
                    <a:lumMod val="8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7</a:t>
            </a:r>
            <a:endParaRPr lang="ja-JP" altLang="en-US" sz="1300" dirty="0">
              <a:solidFill>
                <a:schemeClr val="bg1">
                  <a:lumMod val="8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53" name="テキスト ボックス 252"/>
          <p:cNvSpPr txBox="1"/>
          <p:nvPr userDrawn="1"/>
        </p:nvSpPr>
        <p:spPr>
          <a:xfrm>
            <a:off x="55872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bg1">
                    <a:lumMod val="8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8</a:t>
            </a:r>
            <a:endParaRPr lang="ja-JP" altLang="en-US" sz="1300" dirty="0">
              <a:solidFill>
                <a:schemeClr val="bg1">
                  <a:lumMod val="8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54" name="テキスト ボックス 253"/>
          <p:cNvSpPr txBox="1"/>
          <p:nvPr userDrawn="1"/>
        </p:nvSpPr>
        <p:spPr>
          <a:xfrm>
            <a:off x="66672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bg1">
                    <a:lumMod val="8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9</a:t>
            </a:r>
            <a:endParaRPr lang="ja-JP" altLang="en-US" sz="1300" dirty="0">
              <a:solidFill>
                <a:schemeClr val="bg1">
                  <a:lumMod val="8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55" name="テキスト ボックス 254"/>
          <p:cNvSpPr txBox="1"/>
          <p:nvPr userDrawn="1"/>
        </p:nvSpPr>
        <p:spPr>
          <a:xfrm>
            <a:off x="77472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bg1">
                    <a:lumMod val="8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10</a:t>
            </a:r>
            <a:endParaRPr lang="ja-JP" altLang="en-US" sz="1300" dirty="0">
              <a:solidFill>
                <a:schemeClr val="bg1">
                  <a:lumMod val="8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56" name="テキスト ボックス 255"/>
          <p:cNvSpPr txBox="1"/>
          <p:nvPr userDrawn="1"/>
        </p:nvSpPr>
        <p:spPr>
          <a:xfrm>
            <a:off x="1270800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bg1">
                    <a:lumMod val="8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28</a:t>
            </a:r>
            <a:endParaRPr lang="ja-JP" altLang="en-US" sz="1300" dirty="0">
              <a:solidFill>
                <a:schemeClr val="bg1">
                  <a:lumMod val="8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86" name="テキスト ボックス 185">
            <a:extLst>
              <a:ext uri="{FF2B5EF4-FFF2-40B4-BE49-F238E27FC236}">
                <a16:creationId xmlns:a16="http://schemas.microsoft.com/office/drawing/2014/main" id="{E0935B30-7938-4AB9-92D4-7A09B86494AF}"/>
              </a:ext>
            </a:extLst>
          </p:cNvPr>
          <p:cNvSpPr txBox="1"/>
          <p:nvPr userDrawn="1"/>
        </p:nvSpPr>
        <p:spPr>
          <a:xfrm>
            <a:off x="1250956" y="1155602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ja-JP" altLang="en-US" sz="1600" dirty="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日曜日</a:t>
            </a:r>
          </a:p>
        </p:txBody>
      </p:sp>
      <p:sp>
        <p:nvSpPr>
          <p:cNvPr id="187" name="テキスト ボックス 186">
            <a:extLst>
              <a:ext uri="{FF2B5EF4-FFF2-40B4-BE49-F238E27FC236}">
                <a16:creationId xmlns:a16="http://schemas.microsoft.com/office/drawing/2014/main" id="{8B19A7D4-63AE-4A65-ACE4-B9E8F424257C}"/>
              </a:ext>
            </a:extLst>
          </p:cNvPr>
          <p:cNvSpPr txBox="1"/>
          <p:nvPr userDrawn="1"/>
        </p:nvSpPr>
        <p:spPr>
          <a:xfrm>
            <a:off x="2326952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ja-JP" altLang="en-US" sz="1600" dirty="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月曜日</a:t>
            </a:r>
          </a:p>
        </p:txBody>
      </p:sp>
      <p:sp>
        <p:nvSpPr>
          <p:cNvPr id="188" name="テキスト ボックス 187">
            <a:extLst>
              <a:ext uri="{FF2B5EF4-FFF2-40B4-BE49-F238E27FC236}">
                <a16:creationId xmlns:a16="http://schemas.microsoft.com/office/drawing/2014/main" id="{7EEB0767-C924-4C00-BED5-EF909BDAA58C}"/>
              </a:ext>
            </a:extLst>
          </p:cNvPr>
          <p:cNvSpPr txBox="1"/>
          <p:nvPr userDrawn="1"/>
        </p:nvSpPr>
        <p:spPr>
          <a:xfrm>
            <a:off x="3402948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ja-JP" altLang="en-US" sz="1600" dirty="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火曜日</a:t>
            </a:r>
          </a:p>
        </p:txBody>
      </p:sp>
      <p:sp>
        <p:nvSpPr>
          <p:cNvPr id="189" name="テキスト ボックス 188">
            <a:extLst>
              <a:ext uri="{FF2B5EF4-FFF2-40B4-BE49-F238E27FC236}">
                <a16:creationId xmlns:a16="http://schemas.microsoft.com/office/drawing/2014/main" id="{11FF08AF-9802-4063-B414-66EB646877A6}"/>
              </a:ext>
            </a:extLst>
          </p:cNvPr>
          <p:cNvSpPr txBox="1"/>
          <p:nvPr userDrawn="1"/>
        </p:nvSpPr>
        <p:spPr>
          <a:xfrm>
            <a:off x="4478944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ja-JP" altLang="en-US" sz="1600" dirty="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水曜日</a:t>
            </a:r>
          </a:p>
        </p:txBody>
      </p:sp>
      <p:sp>
        <p:nvSpPr>
          <p:cNvPr id="190" name="テキスト ボックス 189">
            <a:extLst>
              <a:ext uri="{FF2B5EF4-FFF2-40B4-BE49-F238E27FC236}">
                <a16:creationId xmlns:a16="http://schemas.microsoft.com/office/drawing/2014/main" id="{F3707144-1140-4E30-8A6C-5D9793F7B7D6}"/>
              </a:ext>
            </a:extLst>
          </p:cNvPr>
          <p:cNvSpPr txBox="1"/>
          <p:nvPr userDrawn="1"/>
        </p:nvSpPr>
        <p:spPr>
          <a:xfrm>
            <a:off x="5554940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ja-JP" altLang="en-US" sz="1600" dirty="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木曜日</a:t>
            </a:r>
          </a:p>
        </p:txBody>
      </p:sp>
      <p:sp>
        <p:nvSpPr>
          <p:cNvPr id="200" name="テキスト ボックス 199">
            <a:extLst>
              <a:ext uri="{FF2B5EF4-FFF2-40B4-BE49-F238E27FC236}">
                <a16:creationId xmlns:a16="http://schemas.microsoft.com/office/drawing/2014/main" id="{43A37D2A-752C-4517-9182-F089ED08B272}"/>
              </a:ext>
            </a:extLst>
          </p:cNvPr>
          <p:cNvSpPr txBox="1"/>
          <p:nvPr userDrawn="1"/>
        </p:nvSpPr>
        <p:spPr>
          <a:xfrm>
            <a:off x="6630936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ja-JP" altLang="en-US" sz="1600" dirty="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金曜日</a:t>
            </a:r>
          </a:p>
        </p:txBody>
      </p:sp>
      <p:sp>
        <p:nvSpPr>
          <p:cNvPr id="201" name="テキスト ボックス 200">
            <a:extLst>
              <a:ext uri="{FF2B5EF4-FFF2-40B4-BE49-F238E27FC236}">
                <a16:creationId xmlns:a16="http://schemas.microsoft.com/office/drawing/2014/main" id="{C4B16B58-0E54-498E-B56F-2E5FC679A9FB}"/>
              </a:ext>
            </a:extLst>
          </p:cNvPr>
          <p:cNvSpPr txBox="1"/>
          <p:nvPr userDrawn="1"/>
        </p:nvSpPr>
        <p:spPr>
          <a:xfrm>
            <a:off x="7706932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ja-JP" altLang="en-US" sz="1600" dirty="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土曜日</a:t>
            </a:r>
          </a:p>
        </p:txBody>
      </p:sp>
    </p:spTree>
    <p:extLst>
      <p:ext uri="{BB962C8B-B14F-4D97-AF65-F5344CB8AC3E}">
        <p14:creationId xmlns:p14="http://schemas.microsoft.com/office/powerpoint/2010/main" val="3936478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月の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グループ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グループ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直線​​コネクタ(S)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直線​​コネクタ(S)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直線​​コネクタ(S)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直線​​コネクタ(S)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直線​​コネクタ(S)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直線​​コネクタ(S)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グループ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直線​​コネクタ(S)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直線​​コネクタ(S)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直線​​コネクタ(S)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直線​​コネクタ(S)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直線​​コネクタ(S)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直線​​コネクタ(S)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グループ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直線​​コネクタ(S)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直線​​コネクタ(S)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直線​​コネクタ(S)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直線​​コネクタ(S)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直線​​コネクタ(S)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直線​​コネクタ(S)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グループ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直線​​コネクタ(S)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直線​​コネクタ(S)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直線​​コネクタ(S)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直線​​コネクタ(S)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直線​​コネクタ(S)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直線​​コネクタ(S)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グループ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直線​​コネクタ(S)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直線​​コネクタ(S)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直線​​コネクタ(S)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直線​​コネクタ(S)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直線​​コネクタ(S)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直線​​コネクタ(S)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グループ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直線​​コネクタ(S)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直線​​コネクタ(S)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直線​​コネクタ(S)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直線​​コネクタ(S)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直線​​コネクタ(S)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直線​​コネクタ(S)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グループ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直線​​コネクタ(S)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直線​​コネクタ(S)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直線​​コネクタ(S)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直線​​コネクタ(S)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直線​​コネクタ(S)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直線​​コネクタ(S)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グループ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直線​​コネクタ(S)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直線​​コネクタ(S)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直線​​コネクタ(S)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直線​​コネクタ(S)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直線​​コネクタ(S)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" name="直線​​コネクタ(S) 11"/>
          <p:cNvCxnSpPr/>
          <p:nvPr/>
        </p:nvCxnSpPr>
        <p:spPr>
          <a:xfrm>
            <a:off x="1234440" y="1524000"/>
            <a:ext cx="75438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1270800" y="23616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4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350800" y="23616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5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430800" y="23616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6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507200" y="23616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7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587200" y="23616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8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667200" y="23616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9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7747200" y="23616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10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270800" y="32184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11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350800" y="32184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12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430800" y="32184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13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507200" y="32184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14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587200" y="32184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15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6667200" y="32184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16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7747200" y="32184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17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270800" y="40500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18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350800" y="40500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19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430800" y="40500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20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507200" y="40500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21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5587200" y="40500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22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6667200" y="40500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23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7747200" y="40500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24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270800" y="48888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25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5" name="テキスト ボックス 34"/>
          <p:cNvSpPr txBox="1"/>
          <p:nvPr userDrawn="1"/>
        </p:nvSpPr>
        <p:spPr>
          <a:xfrm>
            <a:off x="2350800" y="48888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26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3430800" y="48888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27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4507200" y="48888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28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3" name="テキスト プレースホルダー 167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44" name="テキスト プレースホルダー 167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45" name="テキスト プレースホルダー 167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46" name="テキスト プレースホルダー 167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47" name="テキスト プレースホルダー 167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48" name="テキスト プレースホルダー 167"/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49" name="テキスト プレースホルダー 167"/>
          <p:cNvSpPr>
            <a:spLocks noGrp="1"/>
          </p:cNvSpPr>
          <p:nvPr userDrawn="1"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50" name="テキスト プレースホルダー 167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51" name="テキスト プレースホルダー 167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52" name="テキスト プレースホルダー 167"/>
          <p:cNvSpPr>
            <a:spLocks noGrp="1"/>
          </p:cNvSpPr>
          <p:nvPr userDrawn="1"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53" name="テキスト プレースホルダー 167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54" name="テキスト プレースホルダー 167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55" name="テキスト プレースホルダー 167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56" name="テキスト プレースホルダー 167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57" name="テキスト プレースホルダー 167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58" name="テキスト プレースホルダー 167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59" name="テキスト プレースホルダー 167"/>
          <p:cNvSpPr>
            <a:spLocks noGrp="1"/>
          </p:cNvSpPr>
          <p:nvPr userDrawn="1"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60" name="テキスト プレースホルダー 167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61" name="テキスト プレースホルダー 167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62" name="テキスト プレースホルダー 167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63" name="テキスト プレースホルダー 167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64" name="テキスト プレースホルダー 167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65" name="テキスト プレースホルダー 167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66" name="テキスト プレースホルダー 167"/>
          <p:cNvSpPr>
            <a:spLocks noGrp="1"/>
          </p:cNvSpPr>
          <p:nvPr userDrawn="1"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67" name="テキスト プレースホルダー 167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73" name="テキスト ボックス 72"/>
          <p:cNvSpPr txBox="1"/>
          <p:nvPr userDrawn="1"/>
        </p:nvSpPr>
        <p:spPr>
          <a:xfrm>
            <a:off x="7747200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3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74" name="テキスト プレースホルダー 167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80" name="テキスト ボックス 79"/>
          <p:cNvSpPr txBox="1"/>
          <p:nvPr userDrawn="1"/>
        </p:nvSpPr>
        <p:spPr>
          <a:xfrm>
            <a:off x="6667200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81" name="テキスト プレースホルダー 167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87" name="テキスト ボックス 86"/>
          <p:cNvSpPr txBox="1"/>
          <p:nvPr userDrawn="1"/>
        </p:nvSpPr>
        <p:spPr>
          <a:xfrm>
            <a:off x="5587200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88" name="テキスト プレースホルダー 167"/>
          <p:cNvSpPr>
            <a:spLocks noGrp="1"/>
          </p:cNvSpPr>
          <p:nvPr userDrawn="1"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96" name="テキスト ボックス 95"/>
          <p:cNvSpPr txBox="1"/>
          <p:nvPr userDrawn="1"/>
        </p:nvSpPr>
        <p:spPr>
          <a:xfrm>
            <a:off x="4507200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bg1">
                    <a:lumMod val="8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28</a:t>
            </a:r>
            <a:endParaRPr lang="ja-JP" altLang="en-US" sz="1300" dirty="0">
              <a:solidFill>
                <a:schemeClr val="bg1">
                  <a:lumMod val="8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7" name="テキスト プレースホルダー 167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105" name="テキスト ボックス 104"/>
          <p:cNvSpPr txBox="1"/>
          <p:nvPr userDrawn="1"/>
        </p:nvSpPr>
        <p:spPr>
          <a:xfrm>
            <a:off x="3430800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n-US" altLang="ja-JP" sz="1300">
                <a:latin typeface="Meiryo UI" panose="020B0604030504040204" pitchFamily="34" charset="-128"/>
                <a:ea typeface="Meiryo UI" panose="020B0604030504040204" pitchFamily="34" charset="-128"/>
              </a:rPr>
              <a:t>27</a:t>
            </a:r>
            <a:endParaRPr lang="ja-JP" altLang="en-US" sz="13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06" name="テキスト プレースホルダー 167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113" name="テキスト ボックス 112"/>
          <p:cNvSpPr txBox="1"/>
          <p:nvPr userDrawn="1"/>
        </p:nvSpPr>
        <p:spPr>
          <a:xfrm>
            <a:off x="2350800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bg1">
                    <a:lumMod val="8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26</a:t>
            </a:r>
            <a:endParaRPr lang="ja-JP" altLang="en-US" sz="1300" dirty="0">
              <a:solidFill>
                <a:schemeClr val="bg1">
                  <a:lumMod val="8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14" name="テキスト プレースホルダー 167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122" name="テキスト ボックス 121"/>
          <p:cNvSpPr txBox="1"/>
          <p:nvPr userDrawn="1"/>
        </p:nvSpPr>
        <p:spPr>
          <a:xfrm>
            <a:off x="12708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bg1">
                    <a:lumMod val="8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</a:t>
            </a:r>
            <a:endParaRPr lang="ja-JP" altLang="en-US" sz="1300" dirty="0">
              <a:solidFill>
                <a:schemeClr val="bg1">
                  <a:lumMod val="8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23" name="テキスト ボックス 122"/>
          <p:cNvSpPr txBox="1"/>
          <p:nvPr userDrawn="1"/>
        </p:nvSpPr>
        <p:spPr>
          <a:xfrm>
            <a:off x="7747200" y="48888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 kern="12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+mn-cs"/>
              </a:rPr>
              <a:t>31</a:t>
            </a:r>
            <a:endParaRPr lang="en-US" altLang="ja-JP" sz="1300" kern="12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  <a:cs typeface="+mn-cs"/>
            </a:endParaRPr>
          </a:p>
        </p:txBody>
      </p:sp>
      <p:sp>
        <p:nvSpPr>
          <p:cNvPr id="124" name="テキスト プレースホルダー 167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125" name="テキスト プレースホルダー 167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126" name="テキスト プレースホルダー 167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127" name="テキスト ボックス 126"/>
          <p:cNvSpPr txBox="1"/>
          <p:nvPr userDrawn="1"/>
        </p:nvSpPr>
        <p:spPr>
          <a:xfrm>
            <a:off x="23508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bg1">
                    <a:lumMod val="8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</a:t>
            </a:r>
            <a:endParaRPr lang="ja-JP" altLang="en-US" sz="1300" dirty="0">
              <a:solidFill>
                <a:schemeClr val="bg1">
                  <a:lumMod val="8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28" name="テキスト プレースホルダー 167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129" name="テキスト ボックス 128"/>
          <p:cNvSpPr txBox="1"/>
          <p:nvPr userDrawn="1"/>
        </p:nvSpPr>
        <p:spPr>
          <a:xfrm>
            <a:off x="6667200" y="48888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30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82" name="テキスト プレースホルダー 167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184" name="テキスト ボックス 183"/>
          <p:cNvSpPr txBox="1"/>
          <p:nvPr userDrawn="1"/>
        </p:nvSpPr>
        <p:spPr>
          <a:xfrm>
            <a:off x="5587200" y="48888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en-US" altLang="ja-JP" sz="1300">
                <a:latin typeface="Meiryo UI" panose="020B0604030504040204" pitchFamily="34" charset="-128"/>
                <a:ea typeface="Meiryo UI" panose="020B0604030504040204" pitchFamily="34" charset="-128"/>
              </a:rPr>
              <a:t>29</a:t>
            </a:r>
            <a:endParaRPr lang="ja-JP" altLang="en-US" sz="13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98" name="テキスト ボックス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en-US" altLang="ja-JP" sz="5400" cap="small">
                <a:solidFill>
                  <a:srgbClr val="58B4FB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2018</a:t>
            </a:r>
            <a:endParaRPr lang="ja-JP" altLang="en-US" sz="5400" cap="small" dirty="0">
              <a:solidFill>
                <a:srgbClr val="58B4FB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99" name="テキスト ボックス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en-US" altLang="ja-JP">
                <a:latin typeface="Meiryo UI" panose="020B0604030504040204" pitchFamily="34" charset="-128"/>
                <a:ea typeface="Meiryo UI" panose="020B0604030504040204" pitchFamily="34" charset="-128"/>
              </a:rPr>
              <a:t>3 </a:t>
            </a:r>
            <a:r>
              <a:rPr lang="ja-JP" altLang="en-US">
                <a:latin typeface="Meiryo UI" panose="020B0604030504040204" pitchFamily="34" charset="-128"/>
                <a:ea typeface="Meiryo UI" panose="020B0604030504040204" pitchFamily="34" charset="-128"/>
              </a:rPr>
              <a:t>月</a:t>
            </a:r>
            <a:endParaRPr lang="ja-JP" altLang="en-US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97" name="四角形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45" name="テキスト プレースホルダー 167"/>
          <p:cNvSpPr>
            <a:spLocks noGrp="1"/>
          </p:cNvSpPr>
          <p:nvPr userDrawn="1"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246" name="テキスト プレースホルダー 167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247" name="テキスト プレースホルダー 167"/>
          <p:cNvSpPr>
            <a:spLocks noGrp="1"/>
          </p:cNvSpPr>
          <p:nvPr userDrawn="1"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248" name="テキスト プレースホルダー 167"/>
          <p:cNvSpPr>
            <a:spLocks noGrp="1"/>
          </p:cNvSpPr>
          <p:nvPr userDrawn="1"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249" name="テキスト プレースホルダー 167"/>
          <p:cNvSpPr>
            <a:spLocks noGrp="1"/>
          </p:cNvSpPr>
          <p:nvPr userDrawn="1"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250" name="テキスト プレースホルダー 167"/>
          <p:cNvSpPr>
            <a:spLocks noGrp="1"/>
          </p:cNvSpPr>
          <p:nvPr userDrawn="1"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251" name="テキスト ボックス 250"/>
          <p:cNvSpPr txBox="1"/>
          <p:nvPr userDrawn="1"/>
        </p:nvSpPr>
        <p:spPr>
          <a:xfrm>
            <a:off x="34308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bg1">
                    <a:lumMod val="8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3</a:t>
            </a:r>
            <a:endParaRPr lang="ja-JP" altLang="en-US" sz="1300" dirty="0">
              <a:solidFill>
                <a:schemeClr val="bg1">
                  <a:lumMod val="8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52" name="テキスト ボックス 251"/>
          <p:cNvSpPr txBox="1"/>
          <p:nvPr userDrawn="1"/>
        </p:nvSpPr>
        <p:spPr>
          <a:xfrm>
            <a:off x="45072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bg1">
                    <a:lumMod val="8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4</a:t>
            </a:r>
            <a:endParaRPr lang="ja-JP" altLang="en-US" sz="1300" dirty="0">
              <a:solidFill>
                <a:schemeClr val="bg1">
                  <a:lumMod val="8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53" name="テキスト ボックス 252"/>
          <p:cNvSpPr txBox="1"/>
          <p:nvPr userDrawn="1"/>
        </p:nvSpPr>
        <p:spPr>
          <a:xfrm>
            <a:off x="55872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bg1">
                    <a:lumMod val="8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5</a:t>
            </a:r>
            <a:endParaRPr lang="ja-JP" altLang="en-US" sz="1300" dirty="0">
              <a:solidFill>
                <a:schemeClr val="bg1">
                  <a:lumMod val="8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54" name="テキスト ボックス 253"/>
          <p:cNvSpPr txBox="1"/>
          <p:nvPr userDrawn="1"/>
        </p:nvSpPr>
        <p:spPr>
          <a:xfrm>
            <a:off x="66672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bg1">
                    <a:lumMod val="8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6</a:t>
            </a:r>
            <a:endParaRPr lang="ja-JP" altLang="en-US" sz="1300" dirty="0">
              <a:solidFill>
                <a:schemeClr val="bg1">
                  <a:lumMod val="8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55" name="テキスト ボックス 254"/>
          <p:cNvSpPr txBox="1"/>
          <p:nvPr userDrawn="1"/>
        </p:nvSpPr>
        <p:spPr>
          <a:xfrm>
            <a:off x="77472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bg1">
                    <a:lumMod val="8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7</a:t>
            </a:r>
            <a:endParaRPr lang="ja-JP" altLang="en-US" sz="1300" dirty="0">
              <a:solidFill>
                <a:schemeClr val="bg1">
                  <a:lumMod val="8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56" name="テキスト ボックス 255"/>
          <p:cNvSpPr txBox="1"/>
          <p:nvPr userDrawn="1"/>
        </p:nvSpPr>
        <p:spPr>
          <a:xfrm>
            <a:off x="1270800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bg1">
                    <a:lumMod val="8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25</a:t>
            </a:r>
            <a:endParaRPr lang="ja-JP" altLang="en-US" sz="1300" dirty="0">
              <a:solidFill>
                <a:schemeClr val="bg1">
                  <a:lumMod val="8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86" name="テキスト ボックス 185">
            <a:extLst>
              <a:ext uri="{FF2B5EF4-FFF2-40B4-BE49-F238E27FC236}">
                <a16:creationId xmlns:a16="http://schemas.microsoft.com/office/drawing/2014/main" id="{E0935B30-7938-4AB9-92D4-7A09B86494AF}"/>
              </a:ext>
            </a:extLst>
          </p:cNvPr>
          <p:cNvSpPr txBox="1"/>
          <p:nvPr userDrawn="1"/>
        </p:nvSpPr>
        <p:spPr>
          <a:xfrm>
            <a:off x="1250956" y="1155602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ja-JP" altLang="en-US" sz="1600" dirty="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日曜日</a:t>
            </a:r>
          </a:p>
        </p:txBody>
      </p:sp>
      <p:sp>
        <p:nvSpPr>
          <p:cNvPr id="187" name="テキスト ボックス 186">
            <a:extLst>
              <a:ext uri="{FF2B5EF4-FFF2-40B4-BE49-F238E27FC236}">
                <a16:creationId xmlns:a16="http://schemas.microsoft.com/office/drawing/2014/main" id="{8B19A7D4-63AE-4A65-ACE4-B9E8F424257C}"/>
              </a:ext>
            </a:extLst>
          </p:cNvPr>
          <p:cNvSpPr txBox="1"/>
          <p:nvPr userDrawn="1"/>
        </p:nvSpPr>
        <p:spPr>
          <a:xfrm>
            <a:off x="2326952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ja-JP" altLang="en-US" sz="1600" dirty="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月曜日</a:t>
            </a:r>
          </a:p>
        </p:txBody>
      </p:sp>
      <p:sp>
        <p:nvSpPr>
          <p:cNvPr id="188" name="テキスト ボックス 187">
            <a:extLst>
              <a:ext uri="{FF2B5EF4-FFF2-40B4-BE49-F238E27FC236}">
                <a16:creationId xmlns:a16="http://schemas.microsoft.com/office/drawing/2014/main" id="{7EEB0767-C924-4C00-BED5-EF909BDAA58C}"/>
              </a:ext>
            </a:extLst>
          </p:cNvPr>
          <p:cNvSpPr txBox="1"/>
          <p:nvPr userDrawn="1"/>
        </p:nvSpPr>
        <p:spPr>
          <a:xfrm>
            <a:off x="3402948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ja-JP" altLang="en-US" sz="1600" dirty="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火曜日</a:t>
            </a:r>
          </a:p>
        </p:txBody>
      </p:sp>
      <p:sp>
        <p:nvSpPr>
          <p:cNvPr id="189" name="テキスト ボックス 188">
            <a:extLst>
              <a:ext uri="{FF2B5EF4-FFF2-40B4-BE49-F238E27FC236}">
                <a16:creationId xmlns:a16="http://schemas.microsoft.com/office/drawing/2014/main" id="{11FF08AF-9802-4063-B414-66EB646877A6}"/>
              </a:ext>
            </a:extLst>
          </p:cNvPr>
          <p:cNvSpPr txBox="1"/>
          <p:nvPr userDrawn="1"/>
        </p:nvSpPr>
        <p:spPr>
          <a:xfrm>
            <a:off x="4478944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ja-JP" altLang="en-US" sz="1600" dirty="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水曜日</a:t>
            </a:r>
          </a:p>
        </p:txBody>
      </p:sp>
      <p:sp>
        <p:nvSpPr>
          <p:cNvPr id="190" name="テキスト ボックス 189">
            <a:extLst>
              <a:ext uri="{FF2B5EF4-FFF2-40B4-BE49-F238E27FC236}">
                <a16:creationId xmlns:a16="http://schemas.microsoft.com/office/drawing/2014/main" id="{F3707144-1140-4E30-8A6C-5D9793F7B7D6}"/>
              </a:ext>
            </a:extLst>
          </p:cNvPr>
          <p:cNvSpPr txBox="1"/>
          <p:nvPr userDrawn="1"/>
        </p:nvSpPr>
        <p:spPr>
          <a:xfrm>
            <a:off x="5554940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ja-JP" altLang="en-US" sz="1600" dirty="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木曜日</a:t>
            </a:r>
          </a:p>
        </p:txBody>
      </p:sp>
      <p:sp>
        <p:nvSpPr>
          <p:cNvPr id="200" name="テキスト ボックス 199">
            <a:extLst>
              <a:ext uri="{FF2B5EF4-FFF2-40B4-BE49-F238E27FC236}">
                <a16:creationId xmlns:a16="http://schemas.microsoft.com/office/drawing/2014/main" id="{43A37D2A-752C-4517-9182-F089ED08B272}"/>
              </a:ext>
            </a:extLst>
          </p:cNvPr>
          <p:cNvSpPr txBox="1"/>
          <p:nvPr userDrawn="1"/>
        </p:nvSpPr>
        <p:spPr>
          <a:xfrm>
            <a:off x="6630936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ja-JP" altLang="en-US" sz="1600" dirty="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金曜日</a:t>
            </a:r>
          </a:p>
        </p:txBody>
      </p:sp>
      <p:sp>
        <p:nvSpPr>
          <p:cNvPr id="201" name="テキスト ボックス 200">
            <a:extLst>
              <a:ext uri="{FF2B5EF4-FFF2-40B4-BE49-F238E27FC236}">
                <a16:creationId xmlns:a16="http://schemas.microsoft.com/office/drawing/2014/main" id="{C4B16B58-0E54-498E-B56F-2E5FC679A9FB}"/>
              </a:ext>
            </a:extLst>
          </p:cNvPr>
          <p:cNvSpPr txBox="1"/>
          <p:nvPr userDrawn="1"/>
        </p:nvSpPr>
        <p:spPr>
          <a:xfrm>
            <a:off x="7706932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ja-JP" altLang="en-US" sz="1600" dirty="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土曜日</a:t>
            </a:r>
          </a:p>
        </p:txBody>
      </p:sp>
    </p:spTree>
    <p:extLst>
      <p:ext uri="{BB962C8B-B14F-4D97-AF65-F5344CB8AC3E}">
        <p14:creationId xmlns:p14="http://schemas.microsoft.com/office/powerpoint/2010/main" val="90666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月の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グループ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グループ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直線​​コネクタ(S)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直線​​コネクタ(S)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直線​​コネクタ(S)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直線​​コネクタ(S)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直線​​コネクタ(S)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直線​​コネクタ(S)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グループ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直線​​コネクタ(S)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直線​​コネクタ(S)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直線​​コネクタ(S)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直線​​コネクタ(S)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直線​​コネクタ(S)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直線​​コネクタ(S)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グループ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直線​​コネクタ(S)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直線​​コネクタ(S)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直線​​コネクタ(S)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直線​​コネクタ(S)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直線​​コネクタ(S)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直線​​コネクタ(S)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グループ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直線​​コネクタ(S)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直線​​コネクタ(S)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直線​​コネクタ(S)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直線​​コネクタ(S)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直線​​コネクタ(S)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直線​​コネクタ(S)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グループ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直線​​コネクタ(S)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直線​​コネクタ(S)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直線​​コネクタ(S)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直線​​コネクタ(S)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直線​​コネクタ(S)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直線​​コネクタ(S)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グループ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直線​​コネクタ(S)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直線​​コネクタ(S)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直線​​コネクタ(S)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直線​​コネクタ(S)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直線​​コネクタ(S)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直線​​コネクタ(S)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グループ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直線​​コネクタ(S)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直線​​コネクタ(S)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直線​​コネクタ(S)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直線​​コネクタ(S)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直線​​コネクタ(S)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直線​​コネクタ(S)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グループ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直線​​コネクタ(S)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直線​​コネクタ(S)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直線​​コネクタ(S)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直線​​コネクタ(S)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直線​​コネクタ(S)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" name="直線​​コネクタ(S) 11"/>
          <p:cNvCxnSpPr/>
          <p:nvPr/>
        </p:nvCxnSpPr>
        <p:spPr>
          <a:xfrm>
            <a:off x="1234763" y="1509846"/>
            <a:ext cx="75438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2350800" y="23616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 kern="12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+mn-cs"/>
              </a:rPr>
              <a:t>9</a:t>
            </a:r>
            <a:endParaRPr lang="en-US" altLang="ja-JP" sz="1300" kern="12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  <a:cs typeface="+mn-cs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430800" y="23616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 kern="12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+mn-cs"/>
              </a:rPr>
              <a:t>10</a:t>
            </a:r>
            <a:endParaRPr lang="en-US" altLang="ja-JP" sz="1300" kern="12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  <a:cs typeface="+mn-cs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507200" y="23616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 kern="12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+mn-cs"/>
              </a:rPr>
              <a:t>11</a:t>
            </a:r>
            <a:endParaRPr lang="en-US" altLang="ja-JP" sz="1300" kern="12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  <a:cs typeface="+mn-cs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587200" y="23616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 kern="12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+mn-cs"/>
              </a:rPr>
              <a:t>12</a:t>
            </a:r>
            <a:endParaRPr lang="en-US" altLang="ja-JP" sz="1300" kern="12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  <a:cs typeface="+mn-cs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667200" y="23616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 kern="12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+mn-cs"/>
              </a:rPr>
              <a:t>13</a:t>
            </a:r>
            <a:endParaRPr lang="en-US" altLang="ja-JP" sz="1300" kern="12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  <a:cs typeface="+mn-cs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7747200" y="23616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 kern="12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+mn-cs"/>
              </a:rPr>
              <a:t>14</a:t>
            </a:r>
            <a:endParaRPr lang="en-US" altLang="ja-JP" sz="1300" kern="12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  <a:cs typeface="+mn-cs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270800" y="32184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 kern="12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+mn-cs"/>
              </a:rPr>
              <a:t>15</a:t>
            </a:r>
            <a:endParaRPr lang="en-US" altLang="ja-JP" sz="1300" kern="12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  <a:cs typeface="+mn-cs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350800" y="32184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 kern="12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+mn-cs"/>
              </a:rPr>
              <a:t>16</a:t>
            </a:r>
            <a:endParaRPr lang="en-US" altLang="ja-JP" sz="1300" kern="12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  <a:cs typeface="+mn-cs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430800" y="32184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 kern="12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+mn-cs"/>
              </a:rPr>
              <a:t>17</a:t>
            </a:r>
            <a:endParaRPr lang="en-US" altLang="ja-JP" sz="1300" kern="12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  <a:cs typeface="+mn-cs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507200" y="32184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 kern="12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+mn-cs"/>
              </a:rPr>
              <a:t>18</a:t>
            </a:r>
            <a:endParaRPr lang="en-US" altLang="ja-JP" sz="1300" kern="12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  <a:cs typeface="+mn-cs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587200" y="32184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 kern="12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+mn-cs"/>
              </a:rPr>
              <a:t>19</a:t>
            </a:r>
            <a:endParaRPr lang="en-US" altLang="ja-JP" sz="1300" kern="12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  <a:cs typeface="+mn-cs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6667200" y="32184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 kern="12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+mn-cs"/>
              </a:rPr>
              <a:t>20</a:t>
            </a:r>
            <a:endParaRPr lang="en-US" altLang="ja-JP" sz="1300" kern="12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  <a:cs typeface="+mn-cs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7747200" y="32184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 kern="12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+mn-cs"/>
              </a:rPr>
              <a:t>21</a:t>
            </a:r>
            <a:endParaRPr lang="en-US" altLang="ja-JP" sz="1300" kern="12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  <a:cs typeface="+mn-cs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270800" y="40500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 kern="12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+mn-cs"/>
              </a:rPr>
              <a:t>22</a:t>
            </a:r>
            <a:endParaRPr lang="en-US" altLang="ja-JP" sz="1300" kern="12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  <a:cs typeface="+mn-cs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350800" y="40500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 kern="12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+mn-cs"/>
              </a:rPr>
              <a:t>23</a:t>
            </a:r>
            <a:endParaRPr lang="en-US" altLang="ja-JP" sz="1300" kern="12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  <a:cs typeface="+mn-cs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430800" y="40500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 kern="12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+mn-cs"/>
              </a:rPr>
              <a:t>24</a:t>
            </a:r>
            <a:endParaRPr lang="en-US" altLang="ja-JP" sz="1300" kern="12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  <a:cs typeface="+mn-cs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507200" y="40500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 kern="12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+mn-cs"/>
              </a:rPr>
              <a:t>25</a:t>
            </a:r>
            <a:endParaRPr lang="en-US" altLang="ja-JP" sz="1300" kern="12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  <a:cs typeface="+mn-cs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5587200" y="40500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 kern="12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+mn-cs"/>
              </a:rPr>
              <a:t>26</a:t>
            </a:r>
            <a:endParaRPr lang="en-US" altLang="ja-JP" sz="1300" kern="12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  <a:cs typeface="+mn-cs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6667200" y="40500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 kern="12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+mn-cs"/>
              </a:rPr>
              <a:t>27</a:t>
            </a:r>
            <a:endParaRPr lang="en-US" altLang="ja-JP" sz="1300" kern="12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  <a:cs typeface="+mn-cs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7747200" y="40500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 kern="12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+mn-cs"/>
              </a:rPr>
              <a:t>28</a:t>
            </a:r>
            <a:endParaRPr lang="en-US" altLang="ja-JP" sz="1300" kern="12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  <a:cs typeface="+mn-cs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270800" y="48888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lvl="0" algn="ctr" rtl="0"/>
            <a:r>
              <a:rPr lang="en-US" altLang="ja-JP" sz="1300" kern="12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+mn-cs"/>
              </a:rPr>
              <a:t>29</a:t>
            </a:r>
            <a:endParaRPr lang="en-US" altLang="ja-JP" sz="1300" kern="12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  <a:cs typeface="+mn-cs"/>
            </a:endParaRPr>
          </a:p>
        </p:txBody>
      </p:sp>
      <p:sp>
        <p:nvSpPr>
          <p:cNvPr id="35" name="テキスト ボックス 34"/>
          <p:cNvSpPr txBox="1"/>
          <p:nvPr userDrawn="1"/>
        </p:nvSpPr>
        <p:spPr>
          <a:xfrm>
            <a:off x="2350800" y="48888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 kern="12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+mn-cs"/>
              </a:rPr>
              <a:t>30</a:t>
            </a:r>
            <a:endParaRPr lang="en-US" altLang="ja-JP" sz="1300" kern="12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  <a:cs typeface="+mn-cs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3430800" y="48888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 kern="1200">
                <a:solidFill>
                  <a:schemeClr val="bg1">
                    <a:lumMod val="8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+mn-cs"/>
              </a:rPr>
              <a:t>1</a:t>
            </a:r>
            <a:endParaRPr lang="en-US" altLang="ja-JP" sz="1300" kern="1200" dirty="0">
              <a:solidFill>
                <a:schemeClr val="bg1">
                  <a:lumMod val="8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  <a:cs typeface="+mn-cs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4507200" y="48888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 kern="1200">
                <a:solidFill>
                  <a:schemeClr val="bg1">
                    <a:lumMod val="8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+mn-cs"/>
              </a:rPr>
              <a:t>2</a:t>
            </a:r>
            <a:endParaRPr lang="en-US" altLang="ja-JP" sz="1300" kern="1200" dirty="0">
              <a:solidFill>
                <a:schemeClr val="bg1">
                  <a:lumMod val="8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  <a:cs typeface="+mn-cs"/>
            </a:endParaRPr>
          </a:p>
        </p:txBody>
      </p:sp>
      <p:sp>
        <p:nvSpPr>
          <p:cNvPr id="202" name="テキスト ボックス 201">
            <a:extLst>
              <a:ext uri="{FF2B5EF4-FFF2-40B4-BE49-F238E27FC236}">
                <a16:creationId xmlns:a16="http://schemas.microsoft.com/office/drawing/2014/main" id="{A24B94C6-9915-40FB-ABCD-55F99A5E5A10}"/>
              </a:ext>
            </a:extLst>
          </p:cNvPr>
          <p:cNvSpPr txBox="1"/>
          <p:nvPr userDrawn="1"/>
        </p:nvSpPr>
        <p:spPr>
          <a:xfrm>
            <a:off x="1270800" y="23616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 kern="12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+mn-cs"/>
              </a:rPr>
              <a:t>8</a:t>
            </a:r>
            <a:endParaRPr lang="en-US" altLang="ja-JP" sz="1300" kern="12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  <a:cs typeface="+mn-cs"/>
            </a:endParaRPr>
          </a:p>
        </p:txBody>
      </p:sp>
      <p:sp>
        <p:nvSpPr>
          <p:cNvPr id="43" name="テキスト プレースホルダー 167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44" name="テキスト プレースホルダー 167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45" name="テキスト プレースホルダー 167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46" name="テキスト プレースホルダー 167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47" name="テキスト プレースホルダー 167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48" name="テキスト プレースホルダー 167"/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49" name="テキスト プレースホルダー 167"/>
          <p:cNvSpPr>
            <a:spLocks noGrp="1"/>
          </p:cNvSpPr>
          <p:nvPr userDrawn="1"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50" name="テキスト プレースホルダー 167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51" name="テキスト プレースホルダー 167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52" name="テキスト プレースホルダー 167"/>
          <p:cNvSpPr>
            <a:spLocks noGrp="1"/>
          </p:cNvSpPr>
          <p:nvPr userDrawn="1"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53" name="テキスト プレースホルダー 167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54" name="テキスト プレースホルダー 167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55" name="テキスト プレースホルダー 167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56" name="テキスト プレースホルダー 167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57" name="テキスト プレースホルダー 167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58" name="テキスト プレースホルダー 167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59" name="テキスト プレースホルダー 167"/>
          <p:cNvSpPr>
            <a:spLocks noGrp="1"/>
          </p:cNvSpPr>
          <p:nvPr userDrawn="1"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60" name="テキスト プレースホルダー 167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61" name="テキスト プレースホルダー 167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62" name="テキスト プレースホルダー 167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63" name="テキスト プレースホルダー 167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64" name="テキスト プレースホルダー 167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65" name="テキスト プレースホルダー 167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66" name="テキスト プレースホルダー 167"/>
          <p:cNvSpPr>
            <a:spLocks noGrp="1"/>
          </p:cNvSpPr>
          <p:nvPr userDrawn="1"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67" name="テキスト プレースホルダー 167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73" name="テキスト ボックス 72"/>
          <p:cNvSpPr txBox="1"/>
          <p:nvPr userDrawn="1"/>
        </p:nvSpPr>
        <p:spPr>
          <a:xfrm>
            <a:off x="7747200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 kern="12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+mn-cs"/>
              </a:rPr>
              <a:t>7</a:t>
            </a:r>
            <a:endParaRPr lang="en-US" altLang="ja-JP" sz="1300" kern="12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  <a:cs typeface="+mn-cs"/>
            </a:endParaRPr>
          </a:p>
        </p:txBody>
      </p:sp>
      <p:sp>
        <p:nvSpPr>
          <p:cNvPr id="74" name="テキスト プレースホルダー 167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80" name="テキスト ボックス 79"/>
          <p:cNvSpPr txBox="1"/>
          <p:nvPr userDrawn="1"/>
        </p:nvSpPr>
        <p:spPr>
          <a:xfrm>
            <a:off x="6667200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 kern="12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+mn-cs"/>
              </a:rPr>
              <a:t>6</a:t>
            </a:r>
            <a:endParaRPr lang="en-US" altLang="ja-JP" sz="1300" kern="12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  <a:cs typeface="+mn-cs"/>
            </a:endParaRPr>
          </a:p>
        </p:txBody>
      </p:sp>
      <p:sp>
        <p:nvSpPr>
          <p:cNvPr id="81" name="テキスト プレースホルダー 167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87" name="テキスト ボックス 86"/>
          <p:cNvSpPr txBox="1"/>
          <p:nvPr userDrawn="1"/>
        </p:nvSpPr>
        <p:spPr>
          <a:xfrm>
            <a:off x="5587200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 kern="12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+mn-cs"/>
              </a:rPr>
              <a:t>5</a:t>
            </a:r>
            <a:endParaRPr lang="en-US" altLang="ja-JP" sz="1300" kern="12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  <a:cs typeface="+mn-cs"/>
            </a:endParaRPr>
          </a:p>
        </p:txBody>
      </p:sp>
      <p:sp>
        <p:nvSpPr>
          <p:cNvPr id="88" name="テキスト プレースホルダー 167"/>
          <p:cNvSpPr>
            <a:spLocks noGrp="1"/>
          </p:cNvSpPr>
          <p:nvPr userDrawn="1"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96" name="テキスト ボックス 95"/>
          <p:cNvSpPr txBox="1"/>
          <p:nvPr userDrawn="1"/>
        </p:nvSpPr>
        <p:spPr>
          <a:xfrm>
            <a:off x="4507200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 kern="12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+mn-cs"/>
              </a:rPr>
              <a:t>4</a:t>
            </a:r>
            <a:endParaRPr lang="en-US" altLang="ja-JP" sz="1300" kern="12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  <a:cs typeface="+mn-cs"/>
            </a:endParaRPr>
          </a:p>
        </p:txBody>
      </p:sp>
      <p:sp>
        <p:nvSpPr>
          <p:cNvPr id="97" name="テキスト プレースホルダー 167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105" name="テキスト ボックス 104"/>
          <p:cNvSpPr txBox="1"/>
          <p:nvPr userDrawn="1"/>
        </p:nvSpPr>
        <p:spPr>
          <a:xfrm>
            <a:off x="3430800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 kern="12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+mn-cs"/>
              </a:rPr>
              <a:t>3</a:t>
            </a:r>
            <a:endParaRPr lang="en-US" altLang="ja-JP" sz="1300" kern="12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  <a:cs typeface="+mn-cs"/>
            </a:endParaRPr>
          </a:p>
        </p:txBody>
      </p:sp>
      <p:sp>
        <p:nvSpPr>
          <p:cNvPr id="106" name="テキスト プレースホルダー 167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113" name="テキスト ボックス 112"/>
          <p:cNvSpPr txBox="1"/>
          <p:nvPr userDrawn="1"/>
        </p:nvSpPr>
        <p:spPr>
          <a:xfrm>
            <a:off x="2350800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 kern="12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+mn-cs"/>
              </a:rPr>
              <a:t>2</a:t>
            </a:r>
            <a:endParaRPr lang="en-US" altLang="ja-JP" sz="1300" kern="12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  <a:cs typeface="+mn-cs"/>
            </a:endParaRPr>
          </a:p>
        </p:txBody>
      </p:sp>
      <p:sp>
        <p:nvSpPr>
          <p:cNvPr id="114" name="テキスト プレースホルダー 167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122" name="テキスト ボックス 121"/>
          <p:cNvSpPr txBox="1"/>
          <p:nvPr userDrawn="1"/>
        </p:nvSpPr>
        <p:spPr>
          <a:xfrm>
            <a:off x="12708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algn="ctr" rtl="0"/>
            <a:r>
              <a:rPr lang="en-US" altLang="ja-JP" sz="1300">
                <a:solidFill>
                  <a:schemeClr val="bg1">
                    <a:lumMod val="8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6</a:t>
            </a:r>
            <a:endParaRPr lang="en-US" altLang="ja-JP" sz="1300" dirty="0">
              <a:solidFill>
                <a:schemeClr val="bg1">
                  <a:lumMod val="8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23" name="テキスト ボックス 122"/>
          <p:cNvSpPr txBox="1"/>
          <p:nvPr userDrawn="1"/>
        </p:nvSpPr>
        <p:spPr>
          <a:xfrm>
            <a:off x="7747200" y="48888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 kern="1200">
                <a:solidFill>
                  <a:schemeClr val="bg1">
                    <a:lumMod val="8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+mn-cs"/>
              </a:rPr>
              <a:t>5</a:t>
            </a:r>
            <a:endParaRPr lang="en-US" altLang="ja-JP" sz="1300" kern="1200" dirty="0">
              <a:solidFill>
                <a:schemeClr val="bg1">
                  <a:lumMod val="8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  <a:cs typeface="+mn-cs"/>
            </a:endParaRPr>
          </a:p>
        </p:txBody>
      </p:sp>
      <p:sp>
        <p:nvSpPr>
          <p:cNvPr id="124" name="テキスト プレースホルダー 167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125" name="テキスト プレースホルダー 167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126" name="テキスト プレースホルダー 167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127" name="テキスト ボックス 126"/>
          <p:cNvSpPr txBox="1"/>
          <p:nvPr userDrawn="1"/>
        </p:nvSpPr>
        <p:spPr>
          <a:xfrm>
            <a:off x="23508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 kern="1200">
                <a:solidFill>
                  <a:schemeClr val="bg1">
                    <a:lumMod val="8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+mn-cs"/>
              </a:rPr>
              <a:t>7</a:t>
            </a:r>
            <a:endParaRPr lang="en-US" altLang="ja-JP" sz="1300" kern="1200" dirty="0">
              <a:solidFill>
                <a:schemeClr val="bg1">
                  <a:lumMod val="8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  <a:cs typeface="+mn-cs"/>
            </a:endParaRPr>
          </a:p>
        </p:txBody>
      </p:sp>
      <p:sp>
        <p:nvSpPr>
          <p:cNvPr id="128" name="テキスト プレースホルダー 167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129" name="テキスト ボックス 128"/>
          <p:cNvSpPr txBox="1"/>
          <p:nvPr userDrawn="1"/>
        </p:nvSpPr>
        <p:spPr>
          <a:xfrm>
            <a:off x="6667200" y="48888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 kern="1200">
                <a:solidFill>
                  <a:schemeClr val="bg1">
                    <a:lumMod val="8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+mn-cs"/>
              </a:rPr>
              <a:t>4</a:t>
            </a:r>
            <a:endParaRPr lang="en-US" altLang="ja-JP" sz="1300" kern="1200" dirty="0">
              <a:solidFill>
                <a:schemeClr val="bg1">
                  <a:lumMod val="8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  <a:cs typeface="+mn-cs"/>
            </a:endParaRPr>
          </a:p>
        </p:txBody>
      </p:sp>
      <p:sp>
        <p:nvSpPr>
          <p:cNvPr id="182" name="テキスト プレースホルダー 167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184" name="テキスト ボックス 183"/>
          <p:cNvSpPr txBox="1"/>
          <p:nvPr userDrawn="1"/>
        </p:nvSpPr>
        <p:spPr>
          <a:xfrm>
            <a:off x="5587200" y="48888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 kern="1200">
                <a:solidFill>
                  <a:schemeClr val="bg1">
                    <a:lumMod val="8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+mn-cs"/>
              </a:rPr>
              <a:t>3</a:t>
            </a:r>
            <a:endParaRPr lang="en-US" altLang="ja-JP" sz="1300" kern="1200" dirty="0">
              <a:solidFill>
                <a:schemeClr val="bg1">
                  <a:lumMod val="8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  <a:cs typeface="+mn-cs"/>
            </a:endParaRPr>
          </a:p>
        </p:txBody>
      </p:sp>
      <p:sp>
        <p:nvSpPr>
          <p:cNvPr id="198" name="テキスト ボックス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en-US" altLang="ja-JP" sz="5400" cap="small">
                <a:solidFill>
                  <a:srgbClr val="58B4FB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2018</a:t>
            </a:r>
            <a:endParaRPr lang="ja-JP" altLang="en-US" sz="5400" cap="small" dirty="0">
              <a:solidFill>
                <a:srgbClr val="58B4FB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99" name="テキスト ボックス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en-US" altLang="ja-JP">
                <a:latin typeface="Meiryo UI" panose="020B0604030504040204" pitchFamily="34" charset="-128"/>
                <a:ea typeface="Meiryo UI" panose="020B0604030504040204" pitchFamily="34" charset="-128"/>
              </a:rPr>
              <a:t>4 </a:t>
            </a:r>
            <a:r>
              <a:rPr lang="ja-JP" altLang="en-US">
                <a:latin typeface="Meiryo UI" panose="020B0604030504040204" pitchFamily="34" charset="-128"/>
                <a:ea typeface="Meiryo UI" panose="020B0604030504040204" pitchFamily="34" charset="-128"/>
              </a:rPr>
              <a:t>月</a:t>
            </a:r>
            <a:endParaRPr lang="ja-JP" altLang="en-US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97" name="四角形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46" name="テキスト プレースホルダー 167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247" name="テキスト プレースホルダー 167"/>
          <p:cNvSpPr>
            <a:spLocks noGrp="1"/>
          </p:cNvSpPr>
          <p:nvPr userDrawn="1"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248" name="テキスト プレースホルダー 167"/>
          <p:cNvSpPr>
            <a:spLocks noGrp="1"/>
          </p:cNvSpPr>
          <p:nvPr userDrawn="1"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249" name="テキスト プレースホルダー 167"/>
          <p:cNvSpPr>
            <a:spLocks noGrp="1"/>
          </p:cNvSpPr>
          <p:nvPr userDrawn="1"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250" name="テキスト プレースホルダー 167"/>
          <p:cNvSpPr>
            <a:spLocks noGrp="1"/>
          </p:cNvSpPr>
          <p:nvPr userDrawn="1"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251" name="テキスト ボックス 250"/>
          <p:cNvSpPr txBox="1"/>
          <p:nvPr userDrawn="1"/>
        </p:nvSpPr>
        <p:spPr>
          <a:xfrm>
            <a:off x="34308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 kern="1200">
                <a:solidFill>
                  <a:schemeClr val="bg1">
                    <a:lumMod val="8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+mn-cs"/>
              </a:rPr>
              <a:t>8</a:t>
            </a:r>
            <a:endParaRPr lang="en-US" altLang="ja-JP" sz="1300" kern="1200" dirty="0">
              <a:solidFill>
                <a:schemeClr val="bg1">
                  <a:lumMod val="8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  <a:cs typeface="+mn-cs"/>
            </a:endParaRPr>
          </a:p>
        </p:txBody>
      </p:sp>
      <p:sp>
        <p:nvSpPr>
          <p:cNvPr id="252" name="テキスト ボックス 251"/>
          <p:cNvSpPr txBox="1"/>
          <p:nvPr userDrawn="1"/>
        </p:nvSpPr>
        <p:spPr>
          <a:xfrm>
            <a:off x="45072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 kern="1200">
                <a:solidFill>
                  <a:schemeClr val="bg1">
                    <a:lumMod val="8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+mn-cs"/>
              </a:rPr>
              <a:t>9</a:t>
            </a:r>
            <a:endParaRPr lang="en-US" altLang="ja-JP" sz="1300" kern="1200" dirty="0">
              <a:solidFill>
                <a:schemeClr val="bg1">
                  <a:lumMod val="8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  <a:cs typeface="+mn-cs"/>
            </a:endParaRPr>
          </a:p>
        </p:txBody>
      </p:sp>
      <p:sp>
        <p:nvSpPr>
          <p:cNvPr id="253" name="テキスト ボックス 252"/>
          <p:cNvSpPr txBox="1"/>
          <p:nvPr userDrawn="1"/>
        </p:nvSpPr>
        <p:spPr>
          <a:xfrm>
            <a:off x="55872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 kern="1200">
                <a:solidFill>
                  <a:schemeClr val="bg1">
                    <a:lumMod val="8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+mn-cs"/>
              </a:rPr>
              <a:t>10</a:t>
            </a:r>
            <a:endParaRPr lang="en-US" altLang="ja-JP" sz="1300" kern="1200" dirty="0">
              <a:solidFill>
                <a:schemeClr val="bg1">
                  <a:lumMod val="8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  <a:cs typeface="+mn-cs"/>
            </a:endParaRPr>
          </a:p>
        </p:txBody>
      </p:sp>
      <p:sp>
        <p:nvSpPr>
          <p:cNvPr id="254" name="テキスト ボックス 253"/>
          <p:cNvSpPr txBox="1"/>
          <p:nvPr userDrawn="1"/>
        </p:nvSpPr>
        <p:spPr>
          <a:xfrm>
            <a:off x="66672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bg1">
                    <a:lumMod val="8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11</a:t>
            </a:r>
            <a:endParaRPr lang="ja-JP" altLang="en-US" sz="1300" dirty="0">
              <a:solidFill>
                <a:schemeClr val="bg1">
                  <a:lumMod val="8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55" name="テキスト ボックス 254"/>
          <p:cNvSpPr txBox="1"/>
          <p:nvPr userDrawn="1"/>
        </p:nvSpPr>
        <p:spPr>
          <a:xfrm>
            <a:off x="77472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bg1">
                    <a:lumMod val="8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12</a:t>
            </a:r>
            <a:endParaRPr lang="ja-JP" altLang="en-US" sz="1300" dirty="0">
              <a:solidFill>
                <a:schemeClr val="bg1">
                  <a:lumMod val="8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53" name="テキスト ボックス 152">
            <a:extLst>
              <a:ext uri="{FF2B5EF4-FFF2-40B4-BE49-F238E27FC236}">
                <a16:creationId xmlns:a16="http://schemas.microsoft.com/office/drawing/2014/main" id="{5FFDFCD6-6979-4EB1-9F04-B0DF64E6BDB3}"/>
              </a:ext>
            </a:extLst>
          </p:cNvPr>
          <p:cNvSpPr txBox="1"/>
          <p:nvPr userDrawn="1"/>
        </p:nvSpPr>
        <p:spPr>
          <a:xfrm>
            <a:off x="1250956" y="1155602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ja-JP" altLang="en-US" sz="1600" dirty="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日曜日</a:t>
            </a:r>
          </a:p>
        </p:txBody>
      </p:sp>
      <p:sp>
        <p:nvSpPr>
          <p:cNvPr id="186" name="テキスト ボックス 185">
            <a:extLst>
              <a:ext uri="{FF2B5EF4-FFF2-40B4-BE49-F238E27FC236}">
                <a16:creationId xmlns:a16="http://schemas.microsoft.com/office/drawing/2014/main" id="{D0CFC8E5-ECF3-4866-BD33-6EDAB37B17BB}"/>
              </a:ext>
            </a:extLst>
          </p:cNvPr>
          <p:cNvSpPr txBox="1"/>
          <p:nvPr userDrawn="1"/>
        </p:nvSpPr>
        <p:spPr>
          <a:xfrm>
            <a:off x="2326952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ja-JP" altLang="en-US" sz="1600" dirty="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月曜日</a:t>
            </a:r>
          </a:p>
        </p:txBody>
      </p:sp>
      <p:sp>
        <p:nvSpPr>
          <p:cNvPr id="187" name="テキスト ボックス 186">
            <a:extLst>
              <a:ext uri="{FF2B5EF4-FFF2-40B4-BE49-F238E27FC236}">
                <a16:creationId xmlns:a16="http://schemas.microsoft.com/office/drawing/2014/main" id="{37E22920-3214-4452-B014-16C68FE6E197}"/>
              </a:ext>
            </a:extLst>
          </p:cNvPr>
          <p:cNvSpPr txBox="1"/>
          <p:nvPr userDrawn="1"/>
        </p:nvSpPr>
        <p:spPr>
          <a:xfrm>
            <a:off x="3402948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ja-JP" altLang="en-US" sz="1600" dirty="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火曜日</a:t>
            </a:r>
          </a:p>
        </p:txBody>
      </p:sp>
      <p:sp>
        <p:nvSpPr>
          <p:cNvPr id="188" name="テキスト ボックス 187">
            <a:extLst>
              <a:ext uri="{FF2B5EF4-FFF2-40B4-BE49-F238E27FC236}">
                <a16:creationId xmlns:a16="http://schemas.microsoft.com/office/drawing/2014/main" id="{E5A6948D-1AB4-4BFF-BB67-638D058AB7D9}"/>
              </a:ext>
            </a:extLst>
          </p:cNvPr>
          <p:cNvSpPr txBox="1"/>
          <p:nvPr userDrawn="1"/>
        </p:nvSpPr>
        <p:spPr>
          <a:xfrm>
            <a:off x="4478944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ja-JP" altLang="en-US" sz="1600" dirty="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水曜日</a:t>
            </a:r>
          </a:p>
        </p:txBody>
      </p:sp>
      <p:sp>
        <p:nvSpPr>
          <p:cNvPr id="189" name="テキスト ボックス 188">
            <a:extLst>
              <a:ext uri="{FF2B5EF4-FFF2-40B4-BE49-F238E27FC236}">
                <a16:creationId xmlns:a16="http://schemas.microsoft.com/office/drawing/2014/main" id="{72ACF63B-D267-48E8-B49C-35000B68B9EF}"/>
              </a:ext>
            </a:extLst>
          </p:cNvPr>
          <p:cNvSpPr txBox="1"/>
          <p:nvPr userDrawn="1"/>
        </p:nvSpPr>
        <p:spPr>
          <a:xfrm>
            <a:off x="5554940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ja-JP" altLang="en-US" sz="1600" dirty="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木曜日</a:t>
            </a:r>
          </a:p>
        </p:txBody>
      </p:sp>
      <p:sp>
        <p:nvSpPr>
          <p:cNvPr id="190" name="テキスト ボックス 189">
            <a:extLst>
              <a:ext uri="{FF2B5EF4-FFF2-40B4-BE49-F238E27FC236}">
                <a16:creationId xmlns:a16="http://schemas.microsoft.com/office/drawing/2014/main" id="{5B46280C-7C98-486A-A783-7AA9CD13DD42}"/>
              </a:ext>
            </a:extLst>
          </p:cNvPr>
          <p:cNvSpPr txBox="1"/>
          <p:nvPr userDrawn="1"/>
        </p:nvSpPr>
        <p:spPr>
          <a:xfrm>
            <a:off x="6630936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ja-JP" altLang="en-US" sz="1600" dirty="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金曜日</a:t>
            </a:r>
          </a:p>
        </p:txBody>
      </p:sp>
      <p:sp>
        <p:nvSpPr>
          <p:cNvPr id="200" name="テキスト ボックス 199">
            <a:extLst>
              <a:ext uri="{FF2B5EF4-FFF2-40B4-BE49-F238E27FC236}">
                <a16:creationId xmlns:a16="http://schemas.microsoft.com/office/drawing/2014/main" id="{9928653F-AC09-45F9-8924-199201870A6A}"/>
              </a:ext>
            </a:extLst>
          </p:cNvPr>
          <p:cNvSpPr txBox="1"/>
          <p:nvPr userDrawn="1"/>
        </p:nvSpPr>
        <p:spPr>
          <a:xfrm>
            <a:off x="7706932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ja-JP" altLang="en-US" sz="1600" dirty="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土曜日</a:t>
            </a:r>
          </a:p>
        </p:txBody>
      </p:sp>
      <p:sp>
        <p:nvSpPr>
          <p:cNvPr id="201" name="テキスト ボックス 200">
            <a:extLst>
              <a:ext uri="{FF2B5EF4-FFF2-40B4-BE49-F238E27FC236}">
                <a16:creationId xmlns:a16="http://schemas.microsoft.com/office/drawing/2014/main" id="{DF21A740-8935-42AF-9C39-DCBBF0699E1E}"/>
              </a:ext>
            </a:extLst>
          </p:cNvPr>
          <p:cNvSpPr txBox="1"/>
          <p:nvPr userDrawn="1"/>
        </p:nvSpPr>
        <p:spPr>
          <a:xfrm>
            <a:off x="1270800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 kern="12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+mn-cs"/>
              </a:rPr>
              <a:t>1</a:t>
            </a:r>
            <a:endParaRPr lang="en-US" altLang="ja-JP" sz="1300" kern="12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  <a:cs typeface="+mn-cs"/>
            </a:endParaRPr>
          </a:p>
        </p:txBody>
      </p:sp>
      <p:sp>
        <p:nvSpPr>
          <p:cNvPr id="203" name="テキスト プレースホルダー 167">
            <a:extLst>
              <a:ext uri="{FF2B5EF4-FFF2-40B4-BE49-F238E27FC236}">
                <a16:creationId xmlns:a16="http://schemas.microsoft.com/office/drawing/2014/main" id="{E9C1B23B-9143-4F30-B2F0-0134EC4DA994}"/>
              </a:ext>
            </a:extLst>
          </p:cNvPr>
          <p:cNvSpPr>
            <a:spLocks noGrp="1"/>
          </p:cNvSpPr>
          <p:nvPr userDrawn="1">
            <p:ph type="body" sz="quarter" idx="62" hasCustomPrompt="1"/>
          </p:nvPr>
        </p:nvSpPr>
        <p:spPr>
          <a:xfrm>
            <a:off x="35744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</p:spTree>
    <p:extLst>
      <p:ext uri="{BB962C8B-B14F-4D97-AF65-F5344CB8AC3E}">
        <p14:creationId xmlns:p14="http://schemas.microsoft.com/office/powerpoint/2010/main" val="1847264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月の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グループ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グループ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直線​​コネクタ(S)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直線​​コネクタ(S)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直線​​コネクタ(S)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直線​​コネクタ(S)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直線​​コネクタ(S)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直線​​コネクタ(S)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グループ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直線​​コネクタ(S)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直線​​コネクタ(S)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直線​​コネクタ(S)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直線​​コネクタ(S)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直線​​コネクタ(S)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直線​​コネクタ(S)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グループ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直線​​コネクタ(S)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直線​​コネクタ(S)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直線​​コネクタ(S)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直線​​コネクタ(S)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直線​​コネクタ(S)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直線​​コネクタ(S)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グループ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直線​​コネクタ(S)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直線​​コネクタ(S)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直線​​コネクタ(S)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直線​​コネクタ(S)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直線​​コネクタ(S)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直線​​コネクタ(S)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グループ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直線​​コネクタ(S)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直線​​コネクタ(S)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直線​​コネクタ(S)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直線​​コネクタ(S)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直線​​コネクタ(S)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直線​​コネクタ(S)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グループ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直線​​コネクタ(S)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直線​​コネクタ(S)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直線​​コネクタ(S)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直線​​コネクタ(S)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直線​​コネクタ(S)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直線​​コネクタ(S)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グループ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直線​​コネクタ(S)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直線​​コネクタ(S)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直線​​コネクタ(S)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直線​​コネクタ(S)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直線​​コネクタ(S)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直線​​コネクタ(S)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グループ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直線​​コネクタ(S)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直線​​コネクタ(S)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直線​​コネクタ(S)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直線​​コネクタ(S)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直線​​コネクタ(S)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" name="直線​​コネクタ(S) 11"/>
          <p:cNvCxnSpPr/>
          <p:nvPr/>
        </p:nvCxnSpPr>
        <p:spPr>
          <a:xfrm>
            <a:off x="1234440" y="1524000"/>
            <a:ext cx="75438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1270800" y="236219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6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350800" y="236219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7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430800" y="236219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8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507200" y="236219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9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587200" y="236219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10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667200" y="236219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11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7747200" y="236219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12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270800" y="3217567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13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350800" y="3217567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14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430800" y="3217567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15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507200" y="3217567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16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587200" y="3217567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17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6667200" y="3217567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18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7747200" y="3217567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19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270800" y="40513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20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350800" y="40513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21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430800" y="40513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22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507200" y="40513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23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5587200" y="40513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24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6667200" y="40513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25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7747200" y="40513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26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27080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27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5" name="テキスト ボックス 34"/>
          <p:cNvSpPr txBox="1"/>
          <p:nvPr userDrawn="1"/>
        </p:nvSpPr>
        <p:spPr>
          <a:xfrm>
            <a:off x="235080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28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343080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29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450720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30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3" name="テキスト プレースホルダー 167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44" name="テキスト プレースホルダー 167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45" name="テキスト プレースホルダー 167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46" name="テキスト プレースホルダー 167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47" name="テキスト プレースホルダー 167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48" name="テキスト プレースホルダー 167"/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49" name="テキスト プレースホルダー 167"/>
          <p:cNvSpPr>
            <a:spLocks noGrp="1"/>
          </p:cNvSpPr>
          <p:nvPr userDrawn="1"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50" name="テキスト プレースホルダー 167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51" name="テキスト プレースホルダー 167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52" name="テキスト プレースホルダー 167"/>
          <p:cNvSpPr>
            <a:spLocks noGrp="1"/>
          </p:cNvSpPr>
          <p:nvPr userDrawn="1"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53" name="テキスト プレースホルダー 167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54" name="テキスト プレースホルダー 167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55" name="テキスト プレースホルダー 167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56" name="テキスト プレースホルダー 167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57" name="テキスト プレースホルダー 167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58" name="テキスト プレースホルダー 167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59" name="テキスト プレースホルダー 167"/>
          <p:cNvSpPr>
            <a:spLocks noGrp="1"/>
          </p:cNvSpPr>
          <p:nvPr userDrawn="1"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60" name="テキスト プレースホルダー 167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61" name="テキスト プレースホルダー 167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62" name="テキスト プレースホルダー 167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63" name="テキスト プレースホルダー 167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64" name="テキスト プレースホルダー 167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65" name="テキスト プレースホルダー 167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66" name="テキスト プレースホルダー 167"/>
          <p:cNvSpPr>
            <a:spLocks noGrp="1"/>
          </p:cNvSpPr>
          <p:nvPr userDrawn="1"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67" name="テキスト プレースホルダー 167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73" name="テキスト ボックス 72"/>
          <p:cNvSpPr txBox="1"/>
          <p:nvPr userDrawn="1"/>
        </p:nvSpPr>
        <p:spPr>
          <a:xfrm>
            <a:off x="7747200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en-US" altLang="ja-JP" sz="1300">
                <a:latin typeface="Meiryo UI" panose="020B0604030504040204" pitchFamily="34" charset="-128"/>
                <a:ea typeface="Meiryo UI" panose="020B0604030504040204" pitchFamily="34" charset="-128"/>
              </a:rPr>
              <a:t>5</a:t>
            </a:r>
            <a:endParaRPr lang="ja-JP" altLang="en-US" sz="13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74" name="テキスト プレースホルダー 167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80" name="テキスト ボックス 79"/>
          <p:cNvSpPr txBox="1"/>
          <p:nvPr userDrawn="1"/>
        </p:nvSpPr>
        <p:spPr>
          <a:xfrm>
            <a:off x="6667200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en-US" altLang="ja-JP" sz="1300">
                <a:latin typeface="Meiryo UI" panose="020B0604030504040204" pitchFamily="34" charset="-128"/>
                <a:ea typeface="Meiryo UI" panose="020B0604030504040204" pitchFamily="34" charset="-128"/>
              </a:rPr>
              <a:t>4</a:t>
            </a:r>
            <a:endParaRPr lang="ja-JP" altLang="en-US" sz="13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81" name="テキスト プレースホルダー 167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87" name="テキスト ボックス 86"/>
          <p:cNvSpPr txBox="1"/>
          <p:nvPr userDrawn="1"/>
        </p:nvSpPr>
        <p:spPr>
          <a:xfrm>
            <a:off x="5587200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en-US" altLang="ja-JP" sz="1300">
                <a:latin typeface="Meiryo UI" panose="020B0604030504040204" pitchFamily="34" charset="-128"/>
                <a:ea typeface="Meiryo UI" panose="020B0604030504040204" pitchFamily="34" charset="-128"/>
              </a:rPr>
              <a:t>3</a:t>
            </a:r>
            <a:endParaRPr lang="ja-JP" altLang="en-US" sz="13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88" name="テキスト プレースホルダー 167"/>
          <p:cNvSpPr>
            <a:spLocks noGrp="1"/>
          </p:cNvSpPr>
          <p:nvPr userDrawn="1"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96" name="テキスト ボックス 95"/>
          <p:cNvSpPr txBox="1"/>
          <p:nvPr userDrawn="1"/>
        </p:nvSpPr>
        <p:spPr>
          <a:xfrm>
            <a:off x="4507200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en-US" altLang="ja-JP" sz="1300">
                <a:latin typeface="Meiryo UI" panose="020B0604030504040204" pitchFamily="34" charset="-128"/>
                <a:ea typeface="Meiryo UI" panose="020B0604030504040204" pitchFamily="34" charset="-128"/>
              </a:rPr>
              <a:t>2</a:t>
            </a:r>
            <a:endParaRPr lang="ja-JP" altLang="en-US" sz="13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7" name="テキスト プレースホルダー 167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105" name="テキスト ボックス 104"/>
          <p:cNvSpPr txBox="1"/>
          <p:nvPr userDrawn="1"/>
        </p:nvSpPr>
        <p:spPr>
          <a:xfrm>
            <a:off x="3430800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en-US" altLang="ja-JP" sz="1300">
                <a:latin typeface="Meiryo UI" panose="020B0604030504040204" pitchFamily="34" charset="-128"/>
                <a:ea typeface="Meiryo UI" panose="020B0604030504040204" pitchFamily="34" charset="-128"/>
              </a:rPr>
              <a:t>1</a:t>
            </a:r>
            <a:endParaRPr lang="ja-JP" altLang="en-US" sz="13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06" name="テキスト プレースホルダー 167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113" name="テキスト ボックス 112"/>
          <p:cNvSpPr txBox="1"/>
          <p:nvPr userDrawn="1"/>
        </p:nvSpPr>
        <p:spPr>
          <a:xfrm>
            <a:off x="2350800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en-US" altLang="ja-JP" sz="1300">
                <a:solidFill>
                  <a:schemeClr val="bg1">
                    <a:lumMod val="8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30</a:t>
            </a:r>
            <a:endParaRPr lang="ja-JP" altLang="en-US" sz="1300" dirty="0">
              <a:solidFill>
                <a:schemeClr val="bg1">
                  <a:lumMod val="8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14" name="テキスト プレースホルダー 167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122" name="テキスト ボックス 121"/>
          <p:cNvSpPr txBox="1"/>
          <p:nvPr userDrawn="1"/>
        </p:nvSpPr>
        <p:spPr>
          <a:xfrm>
            <a:off x="1270800" y="57348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n-US" altLang="ja-JP" sz="1300">
                <a:latin typeface="Meiryo UI" panose="020B0604030504040204" pitchFamily="34" charset="-128"/>
                <a:ea typeface="Meiryo UI" panose="020B0604030504040204" pitchFamily="34" charset="-128"/>
              </a:rPr>
              <a:t>3</a:t>
            </a:r>
            <a:endParaRPr lang="ja-JP" altLang="en-US" sz="13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23" name="テキスト ボックス 122"/>
          <p:cNvSpPr txBox="1"/>
          <p:nvPr userDrawn="1"/>
        </p:nvSpPr>
        <p:spPr>
          <a:xfrm>
            <a:off x="774720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n-US" altLang="ja-JP" sz="1300">
                <a:latin typeface="Meiryo UI" panose="020B0604030504040204" pitchFamily="34" charset="-128"/>
                <a:ea typeface="Meiryo UI" panose="020B0604030504040204" pitchFamily="34" charset="-128"/>
              </a:rPr>
              <a:t>2</a:t>
            </a:r>
            <a:endParaRPr lang="ja-JP" altLang="en-US" sz="13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24" name="テキスト プレースホルダー 167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125" name="テキスト プレースホルダー 167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126" name="テキスト プレースホルダー 167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127" name="テキスト ボックス 126"/>
          <p:cNvSpPr txBox="1"/>
          <p:nvPr userDrawn="1"/>
        </p:nvSpPr>
        <p:spPr>
          <a:xfrm>
            <a:off x="2350800" y="57348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n-US" altLang="ja-JP" sz="1300">
                <a:latin typeface="Meiryo UI" panose="020B0604030504040204" pitchFamily="34" charset="-128"/>
                <a:ea typeface="Meiryo UI" panose="020B0604030504040204" pitchFamily="34" charset="-128"/>
              </a:rPr>
              <a:t>4</a:t>
            </a:r>
            <a:endParaRPr lang="ja-JP" altLang="en-US" sz="13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28" name="テキスト プレースホルダー 167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129" name="テキスト ボックス 128"/>
          <p:cNvSpPr txBox="1"/>
          <p:nvPr userDrawn="1"/>
        </p:nvSpPr>
        <p:spPr>
          <a:xfrm>
            <a:off x="666720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n-US" altLang="ja-JP" sz="1300">
                <a:latin typeface="Meiryo UI" panose="020B0604030504040204" pitchFamily="34" charset="-128"/>
                <a:ea typeface="Meiryo UI" panose="020B0604030504040204" pitchFamily="34" charset="-128"/>
              </a:rPr>
              <a:t>1</a:t>
            </a:r>
            <a:endParaRPr lang="ja-JP" altLang="en-US" sz="13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82" name="テキスト プレースホルダー 167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184" name="テキスト ボックス 183"/>
          <p:cNvSpPr txBox="1"/>
          <p:nvPr userDrawn="1"/>
        </p:nvSpPr>
        <p:spPr>
          <a:xfrm>
            <a:off x="558720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31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98" name="テキスト ボックス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en-US" altLang="ja-JP" sz="5400" cap="small">
                <a:solidFill>
                  <a:srgbClr val="58B4FB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2018</a:t>
            </a:r>
            <a:endParaRPr lang="ja-JP" altLang="en-US" sz="5400" cap="small" dirty="0">
              <a:solidFill>
                <a:srgbClr val="58B4FB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99" name="テキスト ボックス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en-US" altLang="ja-JP">
                <a:latin typeface="Meiryo UI" panose="020B0604030504040204" pitchFamily="34" charset="-128"/>
                <a:ea typeface="Meiryo UI" panose="020B0604030504040204" pitchFamily="34" charset="-128"/>
              </a:rPr>
              <a:t>5 </a:t>
            </a:r>
            <a:r>
              <a:rPr lang="ja-JP" altLang="en-US">
                <a:latin typeface="Meiryo UI" panose="020B0604030504040204" pitchFamily="34" charset="-128"/>
                <a:ea typeface="Meiryo UI" panose="020B0604030504040204" pitchFamily="34" charset="-128"/>
              </a:rPr>
              <a:t>月</a:t>
            </a:r>
            <a:endParaRPr lang="ja-JP" altLang="en-US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97" name="四角形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45" name="テキスト プレースホルダー 167"/>
          <p:cNvSpPr>
            <a:spLocks noGrp="1"/>
          </p:cNvSpPr>
          <p:nvPr userDrawn="1"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246" name="テキスト プレースホルダー 167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247" name="テキスト プレースホルダー 167"/>
          <p:cNvSpPr>
            <a:spLocks noGrp="1"/>
          </p:cNvSpPr>
          <p:nvPr userDrawn="1"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248" name="テキスト プレースホルダー 167"/>
          <p:cNvSpPr>
            <a:spLocks noGrp="1"/>
          </p:cNvSpPr>
          <p:nvPr userDrawn="1"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249" name="テキスト プレースホルダー 167"/>
          <p:cNvSpPr>
            <a:spLocks noGrp="1"/>
          </p:cNvSpPr>
          <p:nvPr userDrawn="1"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250" name="テキスト プレースホルダー 167"/>
          <p:cNvSpPr>
            <a:spLocks noGrp="1"/>
          </p:cNvSpPr>
          <p:nvPr userDrawn="1"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251" name="テキスト ボックス 250"/>
          <p:cNvSpPr txBox="1"/>
          <p:nvPr userDrawn="1"/>
        </p:nvSpPr>
        <p:spPr>
          <a:xfrm>
            <a:off x="3430800" y="57348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n-US" altLang="ja-JP" sz="1300">
                <a:latin typeface="Meiryo UI" panose="020B0604030504040204" pitchFamily="34" charset="-128"/>
                <a:ea typeface="Meiryo UI" panose="020B0604030504040204" pitchFamily="34" charset="-128"/>
              </a:rPr>
              <a:t>5</a:t>
            </a:r>
            <a:endParaRPr lang="ja-JP" altLang="en-US" sz="13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52" name="テキスト ボックス 251"/>
          <p:cNvSpPr txBox="1"/>
          <p:nvPr userDrawn="1"/>
        </p:nvSpPr>
        <p:spPr>
          <a:xfrm>
            <a:off x="4507200" y="57348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bg1">
                    <a:lumMod val="8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6</a:t>
            </a:r>
            <a:endParaRPr lang="ja-JP" altLang="en-US" sz="1300" dirty="0">
              <a:solidFill>
                <a:schemeClr val="bg1">
                  <a:lumMod val="8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53" name="テキスト ボックス 252"/>
          <p:cNvSpPr txBox="1"/>
          <p:nvPr userDrawn="1"/>
        </p:nvSpPr>
        <p:spPr>
          <a:xfrm>
            <a:off x="5587200" y="57348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bg1">
                    <a:lumMod val="8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7</a:t>
            </a:r>
            <a:endParaRPr lang="ja-JP" altLang="en-US" sz="1300" dirty="0">
              <a:solidFill>
                <a:schemeClr val="bg1">
                  <a:lumMod val="8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54" name="テキスト ボックス 253"/>
          <p:cNvSpPr txBox="1"/>
          <p:nvPr userDrawn="1"/>
        </p:nvSpPr>
        <p:spPr>
          <a:xfrm>
            <a:off x="6667200" y="57348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bg1">
                    <a:lumMod val="8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8</a:t>
            </a:r>
            <a:endParaRPr lang="ja-JP" altLang="en-US" sz="1300" dirty="0">
              <a:solidFill>
                <a:schemeClr val="bg1">
                  <a:lumMod val="8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55" name="テキスト ボックス 254"/>
          <p:cNvSpPr txBox="1"/>
          <p:nvPr userDrawn="1"/>
        </p:nvSpPr>
        <p:spPr>
          <a:xfrm>
            <a:off x="7747200" y="57348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bg1">
                    <a:lumMod val="8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9</a:t>
            </a:r>
            <a:endParaRPr lang="ja-JP" altLang="en-US" sz="1300" dirty="0">
              <a:solidFill>
                <a:schemeClr val="bg1">
                  <a:lumMod val="8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56" name="テキスト ボックス 255"/>
          <p:cNvSpPr txBox="1"/>
          <p:nvPr userDrawn="1"/>
        </p:nvSpPr>
        <p:spPr>
          <a:xfrm>
            <a:off x="1270800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bg1">
                    <a:lumMod val="8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29</a:t>
            </a:r>
            <a:endParaRPr lang="ja-JP" altLang="en-US" sz="1300" dirty="0">
              <a:solidFill>
                <a:schemeClr val="bg1">
                  <a:lumMod val="8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86" name="テキスト ボックス 185">
            <a:extLst>
              <a:ext uri="{FF2B5EF4-FFF2-40B4-BE49-F238E27FC236}">
                <a16:creationId xmlns:a16="http://schemas.microsoft.com/office/drawing/2014/main" id="{58AB9B34-EB9D-4B80-8B36-01251CFDD107}"/>
              </a:ext>
            </a:extLst>
          </p:cNvPr>
          <p:cNvSpPr txBox="1"/>
          <p:nvPr userDrawn="1"/>
        </p:nvSpPr>
        <p:spPr>
          <a:xfrm>
            <a:off x="1250956" y="1155602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ja-JP" altLang="en-US" sz="1600" dirty="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日曜日</a:t>
            </a:r>
          </a:p>
        </p:txBody>
      </p:sp>
      <p:sp>
        <p:nvSpPr>
          <p:cNvPr id="187" name="テキスト ボックス 186">
            <a:extLst>
              <a:ext uri="{FF2B5EF4-FFF2-40B4-BE49-F238E27FC236}">
                <a16:creationId xmlns:a16="http://schemas.microsoft.com/office/drawing/2014/main" id="{76ED26DD-3BBA-4C40-94D8-8ACBAA18B13F}"/>
              </a:ext>
            </a:extLst>
          </p:cNvPr>
          <p:cNvSpPr txBox="1"/>
          <p:nvPr userDrawn="1"/>
        </p:nvSpPr>
        <p:spPr>
          <a:xfrm>
            <a:off x="2326952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ja-JP" altLang="en-US" sz="1600" dirty="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月曜日</a:t>
            </a:r>
          </a:p>
        </p:txBody>
      </p:sp>
      <p:sp>
        <p:nvSpPr>
          <p:cNvPr id="188" name="テキスト ボックス 187">
            <a:extLst>
              <a:ext uri="{FF2B5EF4-FFF2-40B4-BE49-F238E27FC236}">
                <a16:creationId xmlns:a16="http://schemas.microsoft.com/office/drawing/2014/main" id="{9BFB101C-16D4-499E-A814-DD361327BF6D}"/>
              </a:ext>
            </a:extLst>
          </p:cNvPr>
          <p:cNvSpPr txBox="1"/>
          <p:nvPr userDrawn="1"/>
        </p:nvSpPr>
        <p:spPr>
          <a:xfrm>
            <a:off x="3402948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ja-JP" altLang="en-US" sz="1600" dirty="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火曜日</a:t>
            </a:r>
          </a:p>
        </p:txBody>
      </p:sp>
      <p:sp>
        <p:nvSpPr>
          <p:cNvPr id="189" name="テキスト ボックス 188">
            <a:extLst>
              <a:ext uri="{FF2B5EF4-FFF2-40B4-BE49-F238E27FC236}">
                <a16:creationId xmlns:a16="http://schemas.microsoft.com/office/drawing/2014/main" id="{1AEE69D2-ED59-452C-9E76-68A2EEE984C1}"/>
              </a:ext>
            </a:extLst>
          </p:cNvPr>
          <p:cNvSpPr txBox="1"/>
          <p:nvPr userDrawn="1"/>
        </p:nvSpPr>
        <p:spPr>
          <a:xfrm>
            <a:off x="4478944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ja-JP" altLang="en-US" sz="1600" dirty="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水曜日</a:t>
            </a:r>
          </a:p>
        </p:txBody>
      </p:sp>
      <p:sp>
        <p:nvSpPr>
          <p:cNvPr id="190" name="テキスト ボックス 189">
            <a:extLst>
              <a:ext uri="{FF2B5EF4-FFF2-40B4-BE49-F238E27FC236}">
                <a16:creationId xmlns:a16="http://schemas.microsoft.com/office/drawing/2014/main" id="{777A6612-A5D0-4289-A12E-15F661011E13}"/>
              </a:ext>
            </a:extLst>
          </p:cNvPr>
          <p:cNvSpPr txBox="1"/>
          <p:nvPr userDrawn="1"/>
        </p:nvSpPr>
        <p:spPr>
          <a:xfrm>
            <a:off x="5554940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ja-JP" altLang="en-US" sz="1600" dirty="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木曜日</a:t>
            </a:r>
          </a:p>
        </p:txBody>
      </p:sp>
      <p:sp>
        <p:nvSpPr>
          <p:cNvPr id="200" name="テキスト ボックス 199">
            <a:extLst>
              <a:ext uri="{FF2B5EF4-FFF2-40B4-BE49-F238E27FC236}">
                <a16:creationId xmlns:a16="http://schemas.microsoft.com/office/drawing/2014/main" id="{FD03942B-0C51-4D04-AD3E-6A4056211A8C}"/>
              </a:ext>
            </a:extLst>
          </p:cNvPr>
          <p:cNvSpPr txBox="1"/>
          <p:nvPr userDrawn="1"/>
        </p:nvSpPr>
        <p:spPr>
          <a:xfrm>
            <a:off x="6630936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ja-JP" altLang="en-US" sz="1600" dirty="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金曜日</a:t>
            </a:r>
          </a:p>
        </p:txBody>
      </p:sp>
      <p:sp>
        <p:nvSpPr>
          <p:cNvPr id="201" name="テキスト ボックス 200">
            <a:extLst>
              <a:ext uri="{FF2B5EF4-FFF2-40B4-BE49-F238E27FC236}">
                <a16:creationId xmlns:a16="http://schemas.microsoft.com/office/drawing/2014/main" id="{9AE79401-FC72-447D-8BA4-7C94F6F6B72A}"/>
              </a:ext>
            </a:extLst>
          </p:cNvPr>
          <p:cNvSpPr txBox="1"/>
          <p:nvPr userDrawn="1"/>
        </p:nvSpPr>
        <p:spPr>
          <a:xfrm>
            <a:off x="7706932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ja-JP" altLang="en-US" sz="1600" dirty="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土曜日</a:t>
            </a:r>
          </a:p>
        </p:txBody>
      </p:sp>
    </p:spTree>
    <p:extLst>
      <p:ext uri="{BB962C8B-B14F-4D97-AF65-F5344CB8AC3E}">
        <p14:creationId xmlns:p14="http://schemas.microsoft.com/office/powerpoint/2010/main" val="2704772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月の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グループ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グループ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直線​​コネクタ(S)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直線​​コネクタ(S)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直線​​コネクタ(S)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直線​​コネクタ(S)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直線​​コネクタ(S)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直線​​コネクタ(S)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グループ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直線​​コネクタ(S)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直線​​コネクタ(S)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直線​​コネクタ(S)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直線​​コネクタ(S)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直線​​コネクタ(S)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直線​​コネクタ(S)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グループ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直線​​コネクタ(S)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直線​​コネクタ(S)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直線​​コネクタ(S)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直線​​コネクタ(S)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直線​​コネクタ(S)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直線​​コネクタ(S)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グループ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直線​​コネクタ(S)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直線​​コネクタ(S)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直線​​コネクタ(S)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直線​​コネクタ(S)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直線​​コネクタ(S)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直線​​コネクタ(S)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グループ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直線​​コネクタ(S)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直線​​コネクタ(S)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直線​​コネクタ(S)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直線​​コネクタ(S)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直線​​コネクタ(S)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直線​​コネクタ(S)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グループ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直線​​コネクタ(S)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直線​​コネクタ(S)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直線​​コネクタ(S)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直線​​コネクタ(S)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直線​​コネクタ(S)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直線​​コネクタ(S)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グループ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直線​​コネクタ(S)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直線​​コネクタ(S)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直線​​コネクタ(S)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直線​​コネクタ(S)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直線​​コネクタ(S)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直線​​コネクタ(S)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グループ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直線​​コネクタ(S)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直線​​コネクタ(S)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直線​​コネクタ(S)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直線​​コネクタ(S)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直線​​コネクタ(S)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" name="直線​​コネクタ(S) 11"/>
          <p:cNvCxnSpPr/>
          <p:nvPr/>
        </p:nvCxnSpPr>
        <p:spPr>
          <a:xfrm>
            <a:off x="1234440" y="1524000"/>
            <a:ext cx="75438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1270800" y="23622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3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350800" y="23622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4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430800" y="23622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5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507200" y="23622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6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587200" y="23622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7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667200" y="23622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8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7747200" y="23622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9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270800" y="32184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10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350800" y="32184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11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430800" y="32184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12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507200" y="32184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13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587200" y="32184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14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6667200" y="32184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15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7747200" y="32184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16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270800" y="40513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17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350800" y="40513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18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430800" y="40513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19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507200" y="40513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20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5587200" y="40513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21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6667200" y="40513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22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7747200" y="40513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23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270800" y="48888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24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5" name="テキスト ボックス 34"/>
          <p:cNvSpPr txBox="1"/>
          <p:nvPr userDrawn="1"/>
        </p:nvSpPr>
        <p:spPr>
          <a:xfrm>
            <a:off x="2350800" y="48888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25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3430800" y="48888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26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4507200" y="48888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27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3" name="テキスト プレースホルダー 167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44" name="テキスト プレースホルダー 167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45" name="テキスト プレースホルダー 167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46" name="テキスト プレースホルダー 167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47" name="テキスト プレースホルダー 167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48" name="テキスト プレースホルダー 167"/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49" name="テキスト プレースホルダー 167"/>
          <p:cNvSpPr>
            <a:spLocks noGrp="1"/>
          </p:cNvSpPr>
          <p:nvPr userDrawn="1"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50" name="テキスト プレースホルダー 167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51" name="テキスト プレースホルダー 167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52" name="テキスト プレースホルダー 167"/>
          <p:cNvSpPr>
            <a:spLocks noGrp="1"/>
          </p:cNvSpPr>
          <p:nvPr userDrawn="1"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53" name="テキスト プレースホルダー 167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54" name="テキスト プレースホルダー 167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55" name="テキスト プレースホルダー 167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56" name="テキスト プレースホルダー 167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57" name="テキスト プレースホルダー 167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58" name="テキスト プレースホルダー 167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59" name="テキスト プレースホルダー 167"/>
          <p:cNvSpPr>
            <a:spLocks noGrp="1"/>
          </p:cNvSpPr>
          <p:nvPr userDrawn="1"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60" name="テキスト プレースホルダー 167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61" name="テキスト プレースホルダー 167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62" name="テキスト プレースホルダー 167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63" name="テキスト プレースホルダー 167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64" name="テキスト プレースホルダー 167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65" name="テキスト プレースホルダー 167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66" name="テキスト プレースホルダー 167"/>
          <p:cNvSpPr>
            <a:spLocks noGrp="1"/>
          </p:cNvSpPr>
          <p:nvPr userDrawn="1"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67" name="テキスト プレースホルダー 167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73" name="テキスト ボックス 72"/>
          <p:cNvSpPr txBox="1"/>
          <p:nvPr userDrawn="1"/>
        </p:nvSpPr>
        <p:spPr>
          <a:xfrm>
            <a:off x="7747200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74" name="テキスト プレースホルダー 167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80" name="テキスト ボックス 79"/>
          <p:cNvSpPr txBox="1"/>
          <p:nvPr userDrawn="1"/>
        </p:nvSpPr>
        <p:spPr>
          <a:xfrm>
            <a:off x="6667200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81" name="テキスト プレースホルダー 167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87" name="テキスト ボックス 86"/>
          <p:cNvSpPr txBox="1"/>
          <p:nvPr userDrawn="1"/>
        </p:nvSpPr>
        <p:spPr>
          <a:xfrm>
            <a:off x="5587200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bg1">
                    <a:lumMod val="8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31</a:t>
            </a:r>
            <a:endParaRPr lang="ja-JP" altLang="en-US" sz="1300" dirty="0">
              <a:solidFill>
                <a:schemeClr val="bg1">
                  <a:lumMod val="8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88" name="テキスト プレースホルダー 167"/>
          <p:cNvSpPr>
            <a:spLocks noGrp="1"/>
          </p:cNvSpPr>
          <p:nvPr userDrawn="1"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96" name="テキスト ボックス 95"/>
          <p:cNvSpPr txBox="1"/>
          <p:nvPr userDrawn="1"/>
        </p:nvSpPr>
        <p:spPr>
          <a:xfrm>
            <a:off x="4507200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n-US" altLang="ja-JP" sz="1300">
                <a:latin typeface="Meiryo UI" panose="020B0604030504040204" pitchFamily="34" charset="-128"/>
                <a:ea typeface="Meiryo UI" panose="020B0604030504040204" pitchFamily="34" charset="-128"/>
              </a:rPr>
              <a:t>30</a:t>
            </a:r>
            <a:endParaRPr lang="ja-JP" altLang="en-US" sz="13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7" name="テキスト プレースホルダー 167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105" name="テキスト ボックス 104"/>
          <p:cNvSpPr txBox="1"/>
          <p:nvPr userDrawn="1"/>
        </p:nvSpPr>
        <p:spPr>
          <a:xfrm>
            <a:off x="3430800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bg1">
                    <a:lumMod val="8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29</a:t>
            </a:r>
            <a:endParaRPr lang="ja-JP" altLang="en-US" sz="1300" dirty="0">
              <a:solidFill>
                <a:schemeClr val="bg1">
                  <a:lumMod val="8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06" name="テキスト プレースホルダー 167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113" name="テキスト ボックス 112"/>
          <p:cNvSpPr txBox="1"/>
          <p:nvPr userDrawn="1"/>
        </p:nvSpPr>
        <p:spPr>
          <a:xfrm>
            <a:off x="2350800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bg1">
                    <a:lumMod val="8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28</a:t>
            </a:r>
            <a:endParaRPr lang="ja-JP" altLang="en-US" sz="1300" dirty="0">
              <a:solidFill>
                <a:schemeClr val="bg1">
                  <a:lumMod val="8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14" name="テキスト プレースホルダー 167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122" name="テキスト ボックス 121"/>
          <p:cNvSpPr txBox="1"/>
          <p:nvPr userDrawn="1"/>
        </p:nvSpPr>
        <p:spPr>
          <a:xfrm>
            <a:off x="1270800" y="57348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bg1">
                    <a:lumMod val="8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</a:t>
            </a:r>
            <a:endParaRPr lang="ja-JP" altLang="en-US" sz="1300" dirty="0">
              <a:solidFill>
                <a:schemeClr val="bg1">
                  <a:lumMod val="8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23" name="テキスト ボックス 122"/>
          <p:cNvSpPr txBox="1"/>
          <p:nvPr userDrawn="1"/>
        </p:nvSpPr>
        <p:spPr>
          <a:xfrm>
            <a:off x="7747200" y="48888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30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24" name="テキスト プレースホルダー 167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125" name="テキスト プレースホルダー 167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126" name="テキスト プレースホルダー 167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127" name="テキスト ボックス 126"/>
          <p:cNvSpPr txBox="1"/>
          <p:nvPr userDrawn="1"/>
        </p:nvSpPr>
        <p:spPr>
          <a:xfrm>
            <a:off x="2350800" y="57348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bg1">
                    <a:lumMod val="8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</a:t>
            </a:r>
            <a:endParaRPr lang="ja-JP" altLang="en-US" sz="1300" dirty="0">
              <a:solidFill>
                <a:schemeClr val="bg1">
                  <a:lumMod val="8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28" name="テキスト プレースホルダー 167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129" name="テキスト ボックス 128"/>
          <p:cNvSpPr txBox="1"/>
          <p:nvPr userDrawn="1"/>
        </p:nvSpPr>
        <p:spPr>
          <a:xfrm>
            <a:off x="6667200" y="48888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en-US" altLang="ja-JP" sz="1300">
                <a:latin typeface="Meiryo UI" panose="020B0604030504040204" pitchFamily="34" charset="-128"/>
                <a:ea typeface="Meiryo UI" panose="020B0604030504040204" pitchFamily="34" charset="-128"/>
              </a:rPr>
              <a:t>29</a:t>
            </a:r>
            <a:endParaRPr lang="ja-JP" altLang="en-US" sz="13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82" name="テキスト プレースホルダー 167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184" name="テキスト ボックス 183"/>
          <p:cNvSpPr txBox="1"/>
          <p:nvPr userDrawn="1"/>
        </p:nvSpPr>
        <p:spPr>
          <a:xfrm>
            <a:off x="5587200" y="48888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28</a:t>
            </a:r>
            <a:endParaRPr lang="ja-JP" altLang="en-US" sz="13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98" name="テキスト ボックス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en-US" altLang="ja-JP" sz="5400" cap="small">
                <a:solidFill>
                  <a:srgbClr val="58B4FB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2018</a:t>
            </a:r>
            <a:endParaRPr lang="ja-JP" altLang="en-US" sz="5400" cap="small" dirty="0">
              <a:solidFill>
                <a:srgbClr val="58B4FB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99" name="テキスト ボックス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en-US" altLang="ja-JP">
                <a:latin typeface="Meiryo UI" panose="020B0604030504040204" pitchFamily="34" charset="-128"/>
                <a:ea typeface="Meiryo UI" panose="020B0604030504040204" pitchFamily="34" charset="-128"/>
              </a:rPr>
              <a:t>6 </a:t>
            </a:r>
            <a:r>
              <a:rPr lang="ja-JP" altLang="en-US">
                <a:latin typeface="Meiryo UI" panose="020B0604030504040204" pitchFamily="34" charset="-128"/>
                <a:ea typeface="Meiryo UI" panose="020B0604030504040204" pitchFamily="34" charset="-128"/>
              </a:rPr>
              <a:t>月</a:t>
            </a:r>
            <a:endParaRPr lang="ja-JP" altLang="en-US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97" name="四角形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45" name="テキスト プレースホルダー 167"/>
          <p:cNvSpPr>
            <a:spLocks noGrp="1"/>
          </p:cNvSpPr>
          <p:nvPr userDrawn="1"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246" name="テキスト プレースホルダー 167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247" name="テキスト プレースホルダー 167"/>
          <p:cNvSpPr>
            <a:spLocks noGrp="1"/>
          </p:cNvSpPr>
          <p:nvPr userDrawn="1"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248" name="テキスト プレースホルダー 167"/>
          <p:cNvSpPr>
            <a:spLocks noGrp="1"/>
          </p:cNvSpPr>
          <p:nvPr userDrawn="1"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249" name="テキスト プレースホルダー 167"/>
          <p:cNvSpPr>
            <a:spLocks noGrp="1"/>
          </p:cNvSpPr>
          <p:nvPr userDrawn="1"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250" name="テキスト プレースホルダー 167"/>
          <p:cNvSpPr>
            <a:spLocks noGrp="1"/>
          </p:cNvSpPr>
          <p:nvPr userDrawn="1"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251" name="テキスト ボックス 250"/>
          <p:cNvSpPr txBox="1"/>
          <p:nvPr userDrawn="1"/>
        </p:nvSpPr>
        <p:spPr>
          <a:xfrm>
            <a:off x="3430800" y="57348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bg1">
                    <a:lumMod val="8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3</a:t>
            </a:r>
            <a:endParaRPr lang="ja-JP" altLang="en-US" sz="1300" dirty="0">
              <a:solidFill>
                <a:schemeClr val="bg1">
                  <a:lumMod val="8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52" name="テキスト ボックス 251"/>
          <p:cNvSpPr txBox="1"/>
          <p:nvPr userDrawn="1"/>
        </p:nvSpPr>
        <p:spPr>
          <a:xfrm>
            <a:off x="4507200" y="57348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bg1">
                    <a:lumMod val="8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4</a:t>
            </a:r>
            <a:endParaRPr lang="ja-JP" altLang="en-US" sz="1300" dirty="0">
              <a:solidFill>
                <a:schemeClr val="bg1">
                  <a:lumMod val="8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53" name="テキスト ボックス 252"/>
          <p:cNvSpPr txBox="1"/>
          <p:nvPr userDrawn="1"/>
        </p:nvSpPr>
        <p:spPr>
          <a:xfrm>
            <a:off x="5587200" y="57348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bg1">
                    <a:lumMod val="8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5</a:t>
            </a:r>
            <a:endParaRPr lang="ja-JP" altLang="en-US" sz="1300" dirty="0">
              <a:solidFill>
                <a:schemeClr val="bg1">
                  <a:lumMod val="8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54" name="テキスト ボックス 253"/>
          <p:cNvSpPr txBox="1"/>
          <p:nvPr userDrawn="1"/>
        </p:nvSpPr>
        <p:spPr>
          <a:xfrm>
            <a:off x="6667200" y="57348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bg1">
                    <a:lumMod val="8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6</a:t>
            </a:r>
            <a:endParaRPr lang="ja-JP" altLang="en-US" sz="1300" dirty="0">
              <a:solidFill>
                <a:schemeClr val="bg1">
                  <a:lumMod val="8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55" name="テキスト ボックス 254"/>
          <p:cNvSpPr txBox="1"/>
          <p:nvPr userDrawn="1"/>
        </p:nvSpPr>
        <p:spPr>
          <a:xfrm>
            <a:off x="7747200" y="57348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bg1">
                    <a:lumMod val="8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7</a:t>
            </a:r>
            <a:endParaRPr lang="ja-JP" altLang="en-US" sz="1300" dirty="0">
              <a:solidFill>
                <a:schemeClr val="bg1">
                  <a:lumMod val="8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56" name="テキスト ボックス 255"/>
          <p:cNvSpPr txBox="1"/>
          <p:nvPr userDrawn="1"/>
        </p:nvSpPr>
        <p:spPr>
          <a:xfrm>
            <a:off x="1270800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bg1">
                    <a:lumMod val="8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27</a:t>
            </a:r>
            <a:endParaRPr lang="ja-JP" altLang="en-US" sz="1300" dirty="0">
              <a:solidFill>
                <a:schemeClr val="bg1">
                  <a:lumMod val="8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86" name="テキスト ボックス 185">
            <a:extLst>
              <a:ext uri="{FF2B5EF4-FFF2-40B4-BE49-F238E27FC236}">
                <a16:creationId xmlns:a16="http://schemas.microsoft.com/office/drawing/2014/main" id="{61D94868-47BD-4F8B-A943-B91A62B0F13E}"/>
              </a:ext>
            </a:extLst>
          </p:cNvPr>
          <p:cNvSpPr txBox="1"/>
          <p:nvPr userDrawn="1"/>
        </p:nvSpPr>
        <p:spPr>
          <a:xfrm>
            <a:off x="1250956" y="1155602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ja-JP" altLang="en-US" sz="1600" dirty="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日曜日</a:t>
            </a:r>
          </a:p>
        </p:txBody>
      </p:sp>
      <p:sp>
        <p:nvSpPr>
          <p:cNvPr id="187" name="テキスト ボックス 186">
            <a:extLst>
              <a:ext uri="{FF2B5EF4-FFF2-40B4-BE49-F238E27FC236}">
                <a16:creationId xmlns:a16="http://schemas.microsoft.com/office/drawing/2014/main" id="{55A0FDAC-4B0E-487E-A928-C1C61B2A52B4}"/>
              </a:ext>
            </a:extLst>
          </p:cNvPr>
          <p:cNvSpPr txBox="1"/>
          <p:nvPr userDrawn="1"/>
        </p:nvSpPr>
        <p:spPr>
          <a:xfrm>
            <a:off x="2326952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ja-JP" altLang="en-US" sz="1600" dirty="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月曜日</a:t>
            </a:r>
          </a:p>
        </p:txBody>
      </p:sp>
      <p:sp>
        <p:nvSpPr>
          <p:cNvPr id="188" name="テキスト ボックス 187">
            <a:extLst>
              <a:ext uri="{FF2B5EF4-FFF2-40B4-BE49-F238E27FC236}">
                <a16:creationId xmlns:a16="http://schemas.microsoft.com/office/drawing/2014/main" id="{A0650E7E-FD2D-4A99-B4A5-A48079750E3B}"/>
              </a:ext>
            </a:extLst>
          </p:cNvPr>
          <p:cNvSpPr txBox="1"/>
          <p:nvPr userDrawn="1"/>
        </p:nvSpPr>
        <p:spPr>
          <a:xfrm>
            <a:off x="3402948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ja-JP" altLang="en-US" sz="1600" dirty="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火曜日</a:t>
            </a:r>
          </a:p>
        </p:txBody>
      </p:sp>
      <p:sp>
        <p:nvSpPr>
          <p:cNvPr id="189" name="テキスト ボックス 188">
            <a:extLst>
              <a:ext uri="{FF2B5EF4-FFF2-40B4-BE49-F238E27FC236}">
                <a16:creationId xmlns:a16="http://schemas.microsoft.com/office/drawing/2014/main" id="{2B6920CE-019A-48DF-AD9D-5EA1C3D4D30B}"/>
              </a:ext>
            </a:extLst>
          </p:cNvPr>
          <p:cNvSpPr txBox="1"/>
          <p:nvPr userDrawn="1"/>
        </p:nvSpPr>
        <p:spPr>
          <a:xfrm>
            <a:off x="4478944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ja-JP" altLang="en-US" sz="1600" dirty="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水曜日</a:t>
            </a:r>
          </a:p>
        </p:txBody>
      </p:sp>
      <p:sp>
        <p:nvSpPr>
          <p:cNvPr id="190" name="テキスト ボックス 189">
            <a:extLst>
              <a:ext uri="{FF2B5EF4-FFF2-40B4-BE49-F238E27FC236}">
                <a16:creationId xmlns:a16="http://schemas.microsoft.com/office/drawing/2014/main" id="{F62CCD4B-C7B3-45FB-B8F6-3F766F0A8C07}"/>
              </a:ext>
            </a:extLst>
          </p:cNvPr>
          <p:cNvSpPr txBox="1"/>
          <p:nvPr userDrawn="1"/>
        </p:nvSpPr>
        <p:spPr>
          <a:xfrm>
            <a:off x="5554940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ja-JP" altLang="en-US" sz="1600" dirty="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木曜日</a:t>
            </a:r>
          </a:p>
        </p:txBody>
      </p:sp>
      <p:sp>
        <p:nvSpPr>
          <p:cNvPr id="200" name="テキスト ボックス 199">
            <a:extLst>
              <a:ext uri="{FF2B5EF4-FFF2-40B4-BE49-F238E27FC236}">
                <a16:creationId xmlns:a16="http://schemas.microsoft.com/office/drawing/2014/main" id="{C9657D8C-9447-406F-B67C-D1766C694CAF}"/>
              </a:ext>
            </a:extLst>
          </p:cNvPr>
          <p:cNvSpPr txBox="1"/>
          <p:nvPr userDrawn="1"/>
        </p:nvSpPr>
        <p:spPr>
          <a:xfrm>
            <a:off x="6630936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ja-JP" altLang="en-US" sz="1600" dirty="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金曜日</a:t>
            </a:r>
          </a:p>
        </p:txBody>
      </p:sp>
      <p:sp>
        <p:nvSpPr>
          <p:cNvPr id="201" name="テキスト ボックス 200">
            <a:extLst>
              <a:ext uri="{FF2B5EF4-FFF2-40B4-BE49-F238E27FC236}">
                <a16:creationId xmlns:a16="http://schemas.microsoft.com/office/drawing/2014/main" id="{98C8B67F-7177-4D79-98DA-91A2D95BE0E7}"/>
              </a:ext>
            </a:extLst>
          </p:cNvPr>
          <p:cNvSpPr txBox="1"/>
          <p:nvPr userDrawn="1"/>
        </p:nvSpPr>
        <p:spPr>
          <a:xfrm>
            <a:off x="7706932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ja-JP" altLang="en-US" sz="1600" dirty="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土曜日</a:t>
            </a:r>
          </a:p>
        </p:txBody>
      </p:sp>
    </p:spTree>
    <p:extLst>
      <p:ext uri="{BB962C8B-B14F-4D97-AF65-F5344CB8AC3E}">
        <p14:creationId xmlns:p14="http://schemas.microsoft.com/office/powerpoint/2010/main" val="878275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 月の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グループ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グループ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直線​​コネクタ(S)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直線​​コネクタ(S)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直線​​コネクタ(S)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直線​​コネクタ(S)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直線​​コネクタ(S)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直線​​コネクタ(S)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グループ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直線​​コネクタ(S)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直線​​コネクタ(S)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直線​​コネクタ(S)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直線​​コネクタ(S)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直線​​コネクタ(S)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直線​​コネクタ(S)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グループ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直線​​コネクタ(S)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直線​​コネクタ(S)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直線​​コネクタ(S)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直線​​コネクタ(S)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直線​​コネクタ(S)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直線​​コネクタ(S)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グループ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直線​​コネクタ(S)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直線​​コネクタ(S)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直線​​コネクタ(S)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直線​​コネクタ(S)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直線​​コネクタ(S)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直線​​コネクタ(S)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グループ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直線​​コネクタ(S)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直線​​コネクタ(S)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直線​​コネクタ(S)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直線​​コネクタ(S)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直線​​コネクタ(S)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直線​​コネクタ(S)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グループ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直線​​コネクタ(S)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直線​​コネクタ(S)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直線​​コネクタ(S)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直線​​コネクタ(S)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直線​​コネクタ(S)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直線​​コネクタ(S)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グループ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直線​​コネクタ(S)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直線​​コネクタ(S)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直線​​コネクタ(S)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直線​​コネクタ(S)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直線​​コネクタ(S)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直線​​コネクタ(S)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グループ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直線​​コネクタ(S)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直線​​コネクタ(S)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直線​​コネクタ(S)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直線​​コネクタ(S)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直線​​コネクタ(S)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" name="直線​​コネクタ(S) 11"/>
          <p:cNvCxnSpPr/>
          <p:nvPr/>
        </p:nvCxnSpPr>
        <p:spPr>
          <a:xfrm>
            <a:off x="1234763" y="1509846"/>
            <a:ext cx="75438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2350800" y="23616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 kern="12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+mn-cs"/>
              </a:rPr>
              <a:t>9</a:t>
            </a:r>
            <a:endParaRPr lang="en-US" altLang="ja-JP" sz="1300" kern="12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  <a:cs typeface="+mn-cs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430800" y="23616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 kern="12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+mn-cs"/>
              </a:rPr>
              <a:t>10</a:t>
            </a:r>
            <a:endParaRPr lang="en-US" altLang="ja-JP" sz="1300" kern="12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  <a:cs typeface="+mn-cs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507200" y="23616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 kern="12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+mn-cs"/>
              </a:rPr>
              <a:t>11</a:t>
            </a:r>
            <a:endParaRPr lang="en-US" altLang="ja-JP" sz="1300" kern="12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  <a:cs typeface="+mn-cs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587200" y="23616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 kern="12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+mn-cs"/>
              </a:rPr>
              <a:t>12</a:t>
            </a:r>
            <a:endParaRPr lang="en-US" altLang="ja-JP" sz="1300" kern="12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  <a:cs typeface="+mn-cs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667200" y="23616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 kern="12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+mn-cs"/>
              </a:rPr>
              <a:t>13</a:t>
            </a:r>
            <a:endParaRPr lang="en-US" altLang="ja-JP" sz="1300" kern="12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  <a:cs typeface="+mn-cs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7747200" y="23616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 kern="12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+mn-cs"/>
              </a:rPr>
              <a:t>14</a:t>
            </a:r>
            <a:endParaRPr lang="en-US" altLang="ja-JP" sz="1300" kern="12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  <a:cs typeface="+mn-cs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270800" y="32184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 kern="12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+mn-cs"/>
              </a:rPr>
              <a:t>15</a:t>
            </a:r>
            <a:endParaRPr lang="en-US" altLang="ja-JP" sz="1300" kern="12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  <a:cs typeface="+mn-cs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350800" y="32184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 kern="12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+mn-cs"/>
              </a:rPr>
              <a:t>16</a:t>
            </a:r>
            <a:endParaRPr lang="en-US" altLang="ja-JP" sz="1300" kern="12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  <a:cs typeface="+mn-cs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430800" y="32184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 kern="12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+mn-cs"/>
              </a:rPr>
              <a:t>17</a:t>
            </a:r>
            <a:endParaRPr lang="en-US" altLang="ja-JP" sz="1300" kern="12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  <a:cs typeface="+mn-cs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507200" y="32184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 kern="12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+mn-cs"/>
              </a:rPr>
              <a:t>18</a:t>
            </a:r>
            <a:endParaRPr lang="en-US" altLang="ja-JP" sz="1300" kern="12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  <a:cs typeface="+mn-cs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587200" y="32184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 kern="12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+mn-cs"/>
              </a:rPr>
              <a:t>19</a:t>
            </a:r>
            <a:endParaRPr lang="en-US" altLang="ja-JP" sz="1300" kern="12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  <a:cs typeface="+mn-cs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6667200" y="32184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 kern="12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+mn-cs"/>
              </a:rPr>
              <a:t>20</a:t>
            </a:r>
            <a:endParaRPr lang="en-US" altLang="ja-JP" sz="1300" kern="12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  <a:cs typeface="+mn-cs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7747200" y="32184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 kern="12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+mn-cs"/>
              </a:rPr>
              <a:t>21</a:t>
            </a:r>
            <a:endParaRPr lang="en-US" altLang="ja-JP" sz="1300" kern="12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  <a:cs typeface="+mn-cs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270800" y="40500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 kern="12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+mn-cs"/>
              </a:rPr>
              <a:t>22</a:t>
            </a:r>
            <a:endParaRPr lang="en-US" altLang="ja-JP" sz="1300" kern="12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  <a:cs typeface="+mn-cs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350800" y="40500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 kern="12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+mn-cs"/>
              </a:rPr>
              <a:t>23</a:t>
            </a:r>
            <a:endParaRPr lang="en-US" altLang="ja-JP" sz="1300" kern="12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  <a:cs typeface="+mn-cs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430800" y="40500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 kern="12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+mn-cs"/>
              </a:rPr>
              <a:t>24</a:t>
            </a:r>
            <a:endParaRPr lang="en-US" altLang="ja-JP" sz="1300" kern="12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  <a:cs typeface="+mn-cs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507200" y="40500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 kern="12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+mn-cs"/>
              </a:rPr>
              <a:t>25</a:t>
            </a:r>
            <a:endParaRPr lang="en-US" altLang="ja-JP" sz="1300" kern="12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  <a:cs typeface="+mn-cs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5587200" y="40500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 kern="12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+mn-cs"/>
              </a:rPr>
              <a:t>26</a:t>
            </a:r>
            <a:endParaRPr lang="en-US" altLang="ja-JP" sz="1300" kern="12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  <a:cs typeface="+mn-cs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6667200" y="40500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 kern="12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+mn-cs"/>
              </a:rPr>
              <a:t>27</a:t>
            </a:r>
            <a:endParaRPr lang="en-US" altLang="ja-JP" sz="1300" kern="12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  <a:cs typeface="+mn-cs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7747200" y="40500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 kern="12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+mn-cs"/>
              </a:rPr>
              <a:t>28</a:t>
            </a:r>
            <a:endParaRPr lang="en-US" altLang="ja-JP" sz="1300" kern="12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  <a:cs typeface="+mn-cs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270800" y="48888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lvl="0" rtl="0"/>
            <a:r>
              <a:rPr lang="en-US" altLang="ja-JP" sz="1300" kern="12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+mn-cs"/>
              </a:rPr>
              <a:t>29</a:t>
            </a:r>
            <a:endParaRPr lang="en-US" altLang="ja-JP" sz="1300" kern="12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  <a:cs typeface="+mn-cs"/>
            </a:endParaRPr>
          </a:p>
        </p:txBody>
      </p:sp>
      <p:sp>
        <p:nvSpPr>
          <p:cNvPr id="35" name="テキスト ボックス 34"/>
          <p:cNvSpPr txBox="1"/>
          <p:nvPr userDrawn="1"/>
        </p:nvSpPr>
        <p:spPr>
          <a:xfrm>
            <a:off x="2350800" y="48888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 kern="12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+mn-cs"/>
              </a:rPr>
              <a:t>30</a:t>
            </a:r>
            <a:endParaRPr lang="en-US" altLang="ja-JP" sz="1300" kern="12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  <a:cs typeface="+mn-cs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3430800" y="48888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 kern="12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+mn-cs"/>
              </a:rPr>
              <a:t>31</a:t>
            </a:r>
            <a:endParaRPr lang="ja-JP" altLang="en-US" sz="1300" kern="1200" dirty="0">
              <a:solidFill>
                <a:schemeClr val="bg1">
                  <a:lumMod val="8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  <a:cs typeface="+mn-cs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4507200" y="48888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 kern="1200">
                <a:solidFill>
                  <a:schemeClr val="bg1">
                    <a:lumMod val="8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+mn-cs"/>
              </a:rPr>
              <a:t>1</a:t>
            </a:r>
            <a:endParaRPr lang="en-US" altLang="ja-JP" sz="1300" kern="1200" dirty="0">
              <a:solidFill>
                <a:schemeClr val="bg1">
                  <a:lumMod val="8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  <a:cs typeface="+mn-cs"/>
            </a:endParaRPr>
          </a:p>
        </p:txBody>
      </p:sp>
      <p:sp>
        <p:nvSpPr>
          <p:cNvPr id="202" name="テキスト ボックス 201">
            <a:extLst>
              <a:ext uri="{FF2B5EF4-FFF2-40B4-BE49-F238E27FC236}">
                <a16:creationId xmlns:a16="http://schemas.microsoft.com/office/drawing/2014/main" id="{A24B94C6-9915-40FB-ABCD-55F99A5E5A10}"/>
              </a:ext>
            </a:extLst>
          </p:cNvPr>
          <p:cNvSpPr txBox="1"/>
          <p:nvPr userDrawn="1"/>
        </p:nvSpPr>
        <p:spPr>
          <a:xfrm>
            <a:off x="1270800" y="23616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 kern="12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+mn-cs"/>
              </a:rPr>
              <a:t>8</a:t>
            </a:r>
            <a:endParaRPr lang="en-US" altLang="ja-JP" sz="1300" kern="12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  <a:cs typeface="+mn-cs"/>
            </a:endParaRPr>
          </a:p>
        </p:txBody>
      </p:sp>
      <p:sp>
        <p:nvSpPr>
          <p:cNvPr id="43" name="テキスト プレースホルダー 167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44" name="テキスト プレースホルダー 167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45" name="テキスト プレースホルダー 167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46" name="テキスト プレースホルダー 167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47" name="テキスト プレースホルダー 167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48" name="テキスト プレースホルダー 167"/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49" name="テキスト プレースホルダー 167"/>
          <p:cNvSpPr>
            <a:spLocks noGrp="1"/>
          </p:cNvSpPr>
          <p:nvPr userDrawn="1"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50" name="テキスト プレースホルダー 167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51" name="テキスト プレースホルダー 167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52" name="テキスト プレースホルダー 167"/>
          <p:cNvSpPr>
            <a:spLocks noGrp="1"/>
          </p:cNvSpPr>
          <p:nvPr userDrawn="1"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53" name="テキスト プレースホルダー 167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54" name="テキスト プレースホルダー 167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55" name="テキスト プレースホルダー 167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56" name="テキスト プレースホルダー 167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57" name="テキスト プレースホルダー 167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58" name="テキスト プレースホルダー 167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59" name="テキスト プレースホルダー 167"/>
          <p:cNvSpPr>
            <a:spLocks noGrp="1"/>
          </p:cNvSpPr>
          <p:nvPr userDrawn="1"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60" name="テキスト プレースホルダー 167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61" name="テキスト プレースホルダー 167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62" name="テキスト プレースホルダー 167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63" name="テキスト プレースホルダー 167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64" name="テキスト プレースホルダー 167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65" name="テキスト プレースホルダー 167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66" name="テキスト プレースホルダー 167"/>
          <p:cNvSpPr>
            <a:spLocks noGrp="1"/>
          </p:cNvSpPr>
          <p:nvPr userDrawn="1"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67" name="テキスト プレースホルダー 167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73" name="テキスト ボックス 72"/>
          <p:cNvSpPr txBox="1"/>
          <p:nvPr userDrawn="1"/>
        </p:nvSpPr>
        <p:spPr>
          <a:xfrm>
            <a:off x="7747200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 kern="12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+mn-cs"/>
              </a:rPr>
              <a:t>7</a:t>
            </a:r>
            <a:endParaRPr lang="en-US" altLang="ja-JP" sz="1300" kern="12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  <a:cs typeface="+mn-cs"/>
            </a:endParaRPr>
          </a:p>
        </p:txBody>
      </p:sp>
      <p:sp>
        <p:nvSpPr>
          <p:cNvPr id="74" name="テキスト プレースホルダー 167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80" name="テキスト ボックス 79"/>
          <p:cNvSpPr txBox="1"/>
          <p:nvPr userDrawn="1"/>
        </p:nvSpPr>
        <p:spPr>
          <a:xfrm>
            <a:off x="6667200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 kern="12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+mn-cs"/>
              </a:rPr>
              <a:t>6</a:t>
            </a:r>
            <a:endParaRPr lang="en-US" altLang="ja-JP" sz="1300" kern="12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  <a:cs typeface="+mn-cs"/>
            </a:endParaRPr>
          </a:p>
        </p:txBody>
      </p:sp>
      <p:sp>
        <p:nvSpPr>
          <p:cNvPr id="81" name="テキスト プレースホルダー 167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87" name="テキスト ボックス 86"/>
          <p:cNvSpPr txBox="1"/>
          <p:nvPr userDrawn="1"/>
        </p:nvSpPr>
        <p:spPr>
          <a:xfrm>
            <a:off x="5587200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 kern="12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+mn-cs"/>
              </a:rPr>
              <a:t>5</a:t>
            </a:r>
            <a:endParaRPr lang="en-US" altLang="ja-JP" sz="1300" kern="12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  <a:cs typeface="+mn-cs"/>
            </a:endParaRPr>
          </a:p>
        </p:txBody>
      </p:sp>
      <p:sp>
        <p:nvSpPr>
          <p:cNvPr id="88" name="テキスト プレースホルダー 167"/>
          <p:cNvSpPr>
            <a:spLocks noGrp="1"/>
          </p:cNvSpPr>
          <p:nvPr userDrawn="1"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96" name="テキスト ボックス 95"/>
          <p:cNvSpPr txBox="1"/>
          <p:nvPr userDrawn="1"/>
        </p:nvSpPr>
        <p:spPr>
          <a:xfrm>
            <a:off x="4507200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 kern="12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+mn-cs"/>
              </a:rPr>
              <a:t>4</a:t>
            </a:r>
            <a:endParaRPr lang="en-US" altLang="ja-JP" sz="1300" kern="12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  <a:cs typeface="+mn-cs"/>
            </a:endParaRPr>
          </a:p>
        </p:txBody>
      </p:sp>
      <p:sp>
        <p:nvSpPr>
          <p:cNvPr id="97" name="テキスト プレースホルダー 167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105" name="テキスト ボックス 104"/>
          <p:cNvSpPr txBox="1"/>
          <p:nvPr userDrawn="1"/>
        </p:nvSpPr>
        <p:spPr>
          <a:xfrm>
            <a:off x="3430800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 kern="12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+mn-cs"/>
              </a:rPr>
              <a:t>3</a:t>
            </a:r>
            <a:endParaRPr lang="en-US" altLang="ja-JP" sz="1300" kern="12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  <a:cs typeface="+mn-cs"/>
            </a:endParaRPr>
          </a:p>
        </p:txBody>
      </p:sp>
      <p:sp>
        <p:nvSpPr>
          <p:cNvPr id="106" name="テキスト プレースホルダー 167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113" name="テキスト ボックス 112"/>
          <p:cNvSpPr txBox="1"/>
          <p:nvPr userDrawn="1"/>
        </p:nvSpPr>
        <p:spPr>
          <a:xfrm>
            <a:off x="2350800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 kern="12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+mn-cs"/>
              </a:rPr>
              <a:t>2</a:t>
            </a:r>
            <a:endParaRPr lang="en-US" altLang="ja-JP" sz="1300" kern="12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  <a:cs typeface="+mn-cs"/>
            </a:endParaRPr>
          </a:p>
        </p:txBody>
      </p:sp>
      <p:sp>
        <p:nvSpPr>
          <p:cNvPr id="114" name="テキスト プレースホルダー 167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122" name="テキスト ボックス 121"/>
          <p:cNvSpPr txBox="1"/>
          <p:nvPr userDrawn="1"/>
        </p:nvSpPr>
        <p:spPr>
          <a:xfrm>
            <a:off x="12708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algn="ctr" rtl="0"/>
            <a:r>
              <a:rPr lang="en-US" altLang="ja-JP" sz="1300">
                <a:solidFill>
                  <a:schemeClr val="bg1">
                    <a:lumMod val="8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5</a:t>
            </a:r>
            <a:endParaRPr lang="en-US" altLang="ja-JP" sz="1300" dirty="0">
              <a:solidFill>
                <a:schemeClr val="bg1">
                  <a:lumMod val="8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23" name="テキスト ボックス 122"/>
          <p:cNvSpPr txBox="1"/>
          <p:nvPr userDrawn="1"/>
        </p:nvSpPr>
        <p:spPr>
          <a:xfrm>
            <a:off x="7747200" y="48888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 kern="1200">
                <a:solidFill>
                  <a:schemeClr val="bg1">
                    <a:lumMod val="8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+mn-cs"/>
              </a:rPr>
              <a:t>4</a:t>
            </a:r>
            <a:endParaRPr lang="en-US" altLang="ja-JP" sz="1300" kern="1200" dirty="0">
              <a:solidFill>
                <a:schemeClr val="bg1">
                  <a:lumMod val="8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  <a:cs typeface="+mn-cs"/>
            </a:endParaRPr>
          </a:p>
        </p:txBody>
      </p:sp>
      <p:sp>
        <p:nvSpPr>
          <p:cNvPr id="124" name="テキスト プレースホルダー 167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125" name="テキスト プレースホルダー 167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126" name="テキスト プレースホルダー 167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127" name="テキスト ボックス 126"/>
          <p:cNvSpPr txBox="1"/>
          <p:nvPr userDrawn="1"/>
        </p:nvSpPr>
        <p:spPr>
          <a:xfrm>
            <a:off x="23508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 kern="1200">
                <a:solidFill>
                  <a:schemeClr val="bg1">
                    <a:lumMod val="8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+mn-cs"/>
              </a:rPr>
              <a:t>6</a:t>
            </a:r>
            <a:endParaRPr lang="en-US" altLang="ja-JP" sz="1300" kern="1200" dirty="0">
              <a:solidFill>
                <a:schemeClr val="bg1">
                  <a:lumMod val="8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  <a:cs typeface="+mn-cs"/>
            </a:endParaRPr>
          </a:p>
        </p:txBody>
      </p:sp>
      <p:sp>
        <p:nvSpPr>
          <p:cNvPr id="128" name="テキスト プレースホルダー 167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129" name="テキスト ボックス 128"/>
          <p:cNvSpPr txBox="1"/>
          <p:nvPr userDrawn="1"/>
        </p:nvSpPr>
        <p:spPr>
          <a:xfrm>
            <a:off x="6667200" y="48888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 kern="1200">
                <a:solidFill>
                  <a:schemeClr val="bg1">
                    <a:lumMod val="8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+mn-cs"/>
              </a:rPr>
              <a:t>3</a:t>
            </a:r>
            <a:endParaRPr lang="en-US" altLang="ja-JP" sz="1300" kern="1200" dirty="0">
              <a:solidFill>
                <a:schemeClr val="bg1">
                  <a:lumMod val="8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  <a:cs typeface="+mn-cs"/>
            </a:endParaRPr>
          </a:p>
        </p:txBody>
      </p:sp>
      <p:sp>
        <p:nvSpPr>
          <p:cNvPr id="182" name="テキスト プレースホルダー 167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184" name="テキスト ボックス 183"/>
          <p:cNvSpPr txBox="1"/>
          <p:nvPr userDrawn="1"/>
        </p:nvSpPr>
        <p:spPr>
          <a:xfrm>
            <a:off x="5587200" y="48888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 kern="1200">
                <a:solidFill>
                  <a:schemeClr val="bg1">
                    <a:lumMod val="8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+mn-cs"/>
              </a:rPr>
              <a:t>2</a:t>
            </a:r>
            <a:endParaRPr lang="en-US" altLang="ja-JP" sz="1300" kern="1200" dirty="0">
              <a:solidFill>
                <a:schemeClr val="bg1">
                  <a:lumMod val="8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  <a:cs typeface="+mn-cs"/>
            </a:endParaRPr>
          </a:p>
        </p:txBody>
      </p:sp>
      <p:sp>
        <p:nvSpPr>
          <p:cNvPr id="198" name="テキスト ボックス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en-US" altLang="ja-JP" sz="5400" cap="small">
                <a:solidFill>
                  <a:srgbClr val="58B4FB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2018</a:t>
            </a:r>
            <a:endParaRPr lang="ja-JP" altLang="en-US" sz="5400" cap="small" dirty="0">
              <a:solidFill>
                <a:srgbClr val="58B4FB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99" name="テキスト ボックス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en-US" altLang="ja-JP">
                <a:latin typeface="Meiryo UI" panose="020B0604030504040204" pitchFamily="34" charset="-128"/>
                <a:ea typeface="Meiryo UI" panose="020B0604030504040204" pitchFamily="34" charset="-128"/>
              </a:rPr>
              <a:t>7 </a:t>
            </a:r>
            <a:r>
              <a:rPr lang="ja-JP" altLang="en-US">
                <a:latin typeface="Meiryo UI" panose="020B0604030504040204" pitchFamily="34" charset="-128"/>
                <a:ea typeface="Meiryo UI" panose="020B0604030504040204" pitchFamily="34" charset="-128"/>
              </a:rPr>
              <a:t>月</a:t>
            </a:r>
            <a:endParaRPr lang="ja-JP" altLang="en-US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97" name="四角形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46" name="テキスト プレースホルダー 167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247" name="テキスト プレースホルダー 167"/>
          <p:cNvSpPr>
            <a:spLocks noGrp="1"/>
          </p:cNvSpPr>
          <p:nvPr userDrawn="1"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248" name="テキスト プレースホルダー 167"/>
          <p:cNvSpPr>
            <a:spLocks noGrp="1"/>
          </p:cNvSpPr>
          <p:nvPr userDrawn="1"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249" name="テキスト プレースホルダー 167"/>
          <p:cNvSpPr>
            <a:spLocks noGrp="1"/>
          </p:cNvSpPr>
          <p:nvPr userDrawn="1"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250" name="テキスト プレースホルダー 167"/>
          <p:cNvSpPr>
            <a:spLocks noGrp="1"/>
          </p:cNvSpPr>
          <p:nvPr userDrawn="1"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  <p:sp>
        <p:nvSpPr>
          <p:cNvPr id="251" name="テキスト ボックス 250"/>
          <p:cNvSpPr txBox="1"/>
          <p:nvPr userDrawn="1"/>
        </p:nvSpPr>
        <p:spPr>
          <a:xfrm>
            <a:off x="34308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 kern="1200">
                <a:solidFill>
                  <a:schemeClr val="bg1">
                    <a:lumMod val="8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+mn-cs"/>
              </a:rPr>
              <a:t>7</a:t>
            </a:r>
            <a:endParaRPr lang="en-US" altLang="ja-JP" sz="1300" kern="1200" dirty="0">
              <a:solidFill>
                <a:schemeClr val="bg1">
                  <a:lumMod val="8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  <a:cs typeface="+mn-cs"/>
            </a:endParaRPr>
          </a:p>
        </p:txBody>
      </p:sp>
      <p:sp>
        <p:nvSpPr>
          <p:cNvPr id="252" name="テキスト ボックス 251"/>
          <p:cNvSpPr txBox="1"/>
          <p:nvPr userDrawn="1"/>
        </p:nvSpPr>
        <p:spPr>
          <a:xfrm>
            <a:off x="45072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 kern="1200">
                <a:solidFill>
                  <a:schemeClr val="bg1">
                    <a:lumMod val="8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+mn-cs"/>
              </a:rPr>
              <a:t>8</a:t>
            </a:r>
            <a:endParaRPr lang="en-US" altLang="ja-JP" sz="1300" kern="1200" dirty="0">
              <a:solidFill>
                <a:schemeClr val="bg1">
                  <a:lumMod val="8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  <a:cs typeface="+mn-cs"/>
            </a:endParaRPr>
          </a:p>
        </p:txBody>
      </p:sp>
      <p:sp>
        <p:nvSpPr>
          <p:cNvPr id="253" name="テキスト ボックス 252"/>
          <p:cNvSpPr txBox="1"/>
          <p:nvPr userDrawn="1"/>
        </p:nvSpPr>
        <p:spPr>
          <a:xfrm>
            <a:off x="55872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 kern="1200">
                <a:solidFill>
                  <a:schemeClr val="bg1">
                    <a:lumMod val="8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+mn-cs"/>
              </a:rPr>
              <a:t>9</a:t>
            </a:r>
            <a:endParaRPr lang="en-US" altLang="ja-JP" sz="1300" kern="1200" dirty="0">
              <a:solidFill>
                <a:schemeClr val="bg1">
                  <a:lumMod val="8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  <a:cs typeface="+mn-cs"/>
            </a:endParaRPr>
          </a:p>
        </p:txBody>
      </p:sp>
      <p:sp>
        <p:nvSpPr>
          <p:cNvPr id="254" name="テキスト ボックス 253"/>
          <p:cNvSpPr txBox="1"/>
          <p:nvPr userDrawn="1"/>
        </p:nvSpPr>
        <p:spPr>
          <a:xfrm>
            <a:off x="66672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bg1">
                    <a:lumMod val="8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10</a:t>
            </a:r>
            <a:endParaRPr lang="ja-JP" altLang="en-US" sz="1300" dirty="0">
              <a:solidFill>
                <a:schemeClr val="bg1">
                  <a:lumMod val="8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55" name="テキスト ボックス 254"/>
          <p:cNvSpPr txBox="1"/>
          <p:nvPr userDrawn="1"/>
        </p:nvSpPr>
        <p:spPr>
          <a:xfrm>
            <a:off x="77472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>
                <a:solidFill>
                  <a:schemeClr val="bg1">
                    <a:lumMod val="8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11</a:t>
            </a:r>
            <a:endParaRPr lang="ja-JP" altLang="en-US" sz="1300" dirty="0">
              <a:solidFill>
                <a:schemeClr val="bg1">
                  <a:lumMod val="8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53" name="テキスト ボックス 152">
            <a:extLst>
              <a:ext uri="{FF2B5EF4-FFF2-40B4-BE49-F238E27FC236}">
                <a16:creationId xmlns:a16="http://schemas.microsoft.com/office/drawing/2014/main" id="{5FFDFCD6-6979-4EB1-9F04-B0DF64E6BDB3}"/>
              </a:ext>
            </a:extLst>
          </p:cNvPr>
          <p:cNvSpPr txBox="1"/>
          <p:nvPr userDrawn="1"/>
        </p:nvSpPr>
        <p:spPr>
          <a:xfrm>
            <a:off x="1250956" y="1155602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ja-JP" altLang="en-US" sz="1600" dirty="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日曜日</a:t>
            </a:r>
          </a:p>
        </p:txBody>
      </p:sp>
      <p:sp>
        <p:nvSpPr>
          <p:cNvPr id="186" name="テキスト ボックス 185">
            <a:extLst>
              <a:ext uri="{FF2B5EF4-FFF2-40B4-BE49-F238E27FC236}">
                <a16:creationId xmlns:a16="http://schemas.microsoft.com/office/drawing/2014/main" id="{D0CFC8E5-ECF3-4866-BD33-6EDAB37B17BB}"/>
              </a:ext>
            </a:extLst>
          </p:cNvPr>
          <p:cNvSpPr txBox="1"/>
          <p:nvPr userDrawn="1"/>
        </p:nvSpPr>
        <p:spPr>
          <a:xfrm>
            <a:off x="2326952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ja-JP" altLang="en-US" sz="1600" dirty="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月曜日</a:t>
            </a:r>
          </a:p>
        </p:txBody>
      </p:sp>
      <p:sp>
        <p:nvSpPr>
          <p:cNvPr id="187" name="テキスト ボックス 186">
            <a:extLst>
              <a:ext uri="{FF2B5EF4-FFF2-40B4-BE49-F238E27FC236}">
                <a16:creationId xmlns:a16="http://schemas.microsoft.com/office/drawing/2014/main" id="{37E22920-3214-4452-B014-16C68FE6E197}"/>
              </a:ext>
            </a:extLst>
          </p:cNvPr>
          <p:cNvSpPr txBox="1"/>
          <p:nvPr userDrawn="1"/>
        </p:nvSpPr>
        <p:spPr>
          <a:xfrm>
            <a:off x="3402948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ja-JP" altLang="en-US" sz="1600" dirty="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火曜日</a:t>
            </a:r>
          </a:p>
        </p:txBody>
      </p:sp>
      <p:sp>
        <p:nvSpPr>
          <p:cNvPr id="188" name="テキスト ボックス 187">
            <a:extLst>
              <a:ext uri="{FF2B5EF4-FFF2-40B4-BE49-F238E27FC236}">
                <a16:creationId xmlns:a16="http://schemas.microsoft.com/office/drawing/2014/main" id="{E5A6948D-1AB4-4BFF-BB67-638D058AB7D9}"/>
              </a:ext>
            </a:extLst>
          </p:cNvPr>
          <p:cNvSpPr txBox="1"/>
          <p:nvPr userDrawn="1"/>
        </p:nvSpPr>
        <p:spPr>
          <a:xfrm>
            <a:off x="4478944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ja-JP" altLang="en-US" sz="1600" dirty="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水曜日</a:t>
            </a:r>
          </a:p>
        </p:txBody>
      </p:sp>
      <p:sp>
        <p:nvSpPr>
          <p:cNvPr id="189" name="テキスト ボックス 188">
            <a:extLst>
              <a:ext uri="{FF2B5EF4-FFF2-40B4-BE49-F238E27FC236}">
                <a16:creationId xmlns:a16="http://schemas.microsoft.com/office/drawing/2014/main" id="{72ACF63B-D267-48E8-B49C-35000B68B9EF}"/>
              </a:ext>
            </a:extLst>
          </p:cNvPr>
          <p:cNvSpPr txBox="1"/>
          <p:nvPr userDrawn="1"/>
        </p:nvSpPr>
        <p:spPr>
          <a:xfrm>
            <a:off x="5554940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ja-JP" altLang="en-US" sz="1600" dirty="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木曜日</a:t>
            </a:r>
          </a:p>
        </p:txBody>
      </p:sp>
      <p:sp>
        <p:nvSpPr>
          <p:cNvPr id="190" name="テキスト ボックス 189">
            <a:extLst>
              <a:ext uri="{FF2B5EF4-FFF2-40B4-BE49-F238E27FC236}">
                <a16:creationId xmlns:a16="http://schemas.microsoft.com/office/drawing/2014/main" id="{5B46280C-7C98-486A-A783-7AA9CD13DD42}"/>
              </a:ext>
            </a:extLst>
          </p:cNvPr>
          <p:cNvSpPr txBox="1"/>
          <p:nvPr userDrawn="1"/>
        </p:nvSpPr>
        <p:spPr>
          <a:xfrm>
            <a:off x="6630936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ja-JP" altLang="en-US" sz="1600" dirty="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金曜日</a:t>
            </a:r>
          </a:p>
        </p:txBody>
      </p:sp>
      <p:sp>
        <p:nvSpPr>
          <p:cNvPr id="200" name="テキスト ボックス 199">
            <a:extLst>
              <a:ext uri="{FF2B5EF4-FFF2-40B4-BE49-F238E27FC236}">
                <a16:creationId xmlns:a16="http://schemas.microsoft.com/office/drawing/2014/main" id="{9928653F-AC09-45F9-8924-199201870A6A}"/>
              </a:ext>
            </a:extLst>
          </p:cNvPr>
          <p:cNvSpPr txBox="1"/>
          <p:nvPr userDrawn="1"/>
        </p:nvSpPr>
        <p:spPr>
          <a:xfrm>
            <a:off x="7706932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ja-JP" altLang="en-US" sz="1600" dirty="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土曜日</a:t>
            </a:r>
          </a:p>
        </p:txBody>
      </p:sp>
      <p:sp>
        <p:nvSpPr>
          <p:cNvPr id="201" name="テキスト ボックス 200">
            <a:extLst>
              <a:ext uri="{FF2B5EF4-FFF2-40B4-BE49-F238E27FC236}">
                <a16:creationId xmlns:a16="http://schemas.microsoft.com/office/drawing/2014/main" id="{DF21A740-8935-42AF-9C39-DCBBF0699E1E}"/>
              </a:ext>
            </a:extLst>
          </p:cNvPr>
          <p:cNvSpPr txBox="1"/>
          <p:nvPr userDrawn="1"/>
        </p:nvSpPr>
        <p:spPr>
          <a:xfrm>
            <a:off x="1270800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ja-JP" sz="1300" kern="120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+mn-cs"/>
              </a:rPr>
              <a:t>1</a:t>
            </a:r>
            <a:endParaRPr lang="en-US" altLang="ja-JP" sz="1300" kern="1200" dirty="0">
              <a:solidFill>
                <a:schemeClr val="accent1"/>
              </a:solidFill>
              <a:latin typeface="Meiryo UI" panose="020B0604030504040204" pitchFamily="34" charset="-128"/>
              <a:ea typeface="Meiryo UI" panose="020B0604030504040204" pitchFamily="34" charset="-128"/>
              <a:cs typeface="+mn-cs"/>
            </a:endParaRPr>
          </a:p>
        </p:txBody>
      </p:sp>
      <p:sp>
        <p:nvSpPr>
          <p:cNvPr id="204" name="テキスト プレースホルダー 167">
            <a:extLst>
              <a:ext uri="{FF2B5EF4-FFF2-40B4-BE49-F238E27FC236}">
                <a16:creationId xmlns:a16="http://schemas.microsoft.com/office/drawing/2014/main" id="{19A8AD67-8F49-4180-955B-1E95156DBAB3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ja-JP" altLang="en-US" dirty="0"/>
              <a:t>クリックしてテキストを追加</a:t>
            </a:r>
          </a:p>
        </p:txBody>
      </p:sp>
    </p:spTree>
    <p:extLst>
      <p:ext uri="{BB962C8B-B14F-4D97-AF65-F5344CB8AC3E}">
        <p14:creationId xmlns:p14="http://schemas.microsoft.com/office/powerpoint/2010/main" val="3449636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四角形 52"/>
          <p:cNvSpPr/>
          <p:nvPr/>
        </p:nvSpPr>
        <p:spPr bwMode="hidden">
          <a:xfrm>
            <a:off x="1143000" y="-1"/>
            <a:ext cx="8000999" cy="1507340"/>
          </a:xfrm>
          <a:prstGeom prst="rect">
            <a:avLst/>
          </a:prstGeom>
          <a:gradFill>
            <a:gsLst>
              <a:gs pos="0">
                <a:schemeClr val="tx1">
                  <a:alpha val="0"/>
                </a:schemeClr>
              </a:gs>
              <a:gs pos="100000">
                <a:schemeClr val="tx1">
                  <a:alpha val="7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6" name="四角形 45"/>
          <p:cNvSpPr/>
          <p:nvPr/>
        </p:nvSpPr>
        <p:spPr bwMode="hidden">
          <a:xfrm>
            <a:off x="1143000" y="1524000"/>
            <a:ext cx="7726680" cy="51196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7" name="四角形 46"/>
          <p:cNvSpPr/>
          <p:nvPr/>
        </p:nvSpPr>
        <p:spPr bwMode="hidden">
          <a:xfrm>
            <a:off x="1143000" y="1081823"/>
            <a:ext cx="8001000" cy="44805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143000" y="94861"/>
            <a:ext cx="7034844" cy="1143000"/>
          </a:xfrm>
          <a:prstGeom prst="rect">
            <a:avLst/>
          </a:prstGeom>
          <a:noFill/>
        </p:spPr>
        <p:txBody>
          <a:bodyPr wrap="square" rtlCol="0" anchor="b" anchorCtr="0">
            <a:noAutofit/>
          </a:bodyPr>
          <a:lstStyle/>
          <a:p>
            <a:pPr lvl="0" rtl="0"/>
            <a:r>
              <a:rPr lang="ja-JP" altLang="en-US" dirty="0"/>
              <a:t>クリックしてタイトルを追加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219200" y="1600200"/>
            <a:ext cx="7543800" cy="472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ja-JP" altLang="en-US" dirty="0"/>
              <a:t>クリックしてテキストを追加</a:t>
            </a:r>
          </a:p>
          <a:p>
            <a:pPr lvl="1" rtl="0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</a:t>
            </a:r>
            <a:r>
              <a:rPr lang="ja-JP" altLang="en-US" dirty="0"/>
              <a:t>ベル</a:t>
            </a:r>
          </a:p>
          <a:p>
            <a:pPr lvl="2" rtl="0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</a:t>
            </a:r>
            <a:r>
              <a:rPr lang="ja-JP" altLang="en-US" dirty="0"/>
              <a:t>ベル</a:t>
            </a:r>
          </a:p>
          <a:p>
            <a:pPr lvl="3" rtl="0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</a:t>
            </a:r>
            <a:r>
              <a:rPr lang="ja-JP" altLang="en-US" dirty="0"/>
              <a:t>ベル</a:t>
            </a:r>
          </a:p>
          <a:p>
            <a:pPr lvl="4" rtl="0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</a:t>
            </a:r>
            <a:r>
              <a:rPr lang="ja-JP" altLang="en-US" dirty="0"/>
              <a:t>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629400" y="6356351"/>
            <a:ext cx="990600" cy="196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en-US" altLang="ja-JP"/>
              <a:t>2018/3/21</a:t>
            </a:r>
            <a:endParaRPr lang="ja-JP" altLang="en-US" dirty="0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219200" y="6356351"/>
            <a:ext cx="5334000" cy="196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848600" y="6356351"/>
            <a:ext cx="914400" cy="196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C9E513D3-5634-4029-9D8A-10D34CC19BA1}" type="slidenum">
              <a:rPr lang="en-US" altLang="ja-JP" smtClean="0"/>
              <a:pPr/>
              <a:t>‹#›</a:t>
            </a:fld>
            <a:endParaRPr lang="ja-JP" altLang="en-US" dirty="0"/>
          </a:p>
        </p:txBody>
      </p:sp>
      <p:sp>
        <p:nvSpPr>
          <p:cNvPr id="10" name="操作方法のテキスト"/>
          <p:cNvSpPr/>
          <p:nvPr/>
        </p:nvSpPr>
        <p:spPr>
          <a:xfrm>
            <a:off x="9296400" y="-26670"/>
            <a:ext cx="1143000" cy="6858000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>
              <a:spcBef>
                <a:spcPts val="1200"/>
              </a:spcBef>
            </a:pPr>
            <a:r>
              <a:rPr lang="ja-JP" altLang="en-US" sz="1100" b="1" i="1">
                <a:solidFill>
                  <a:srgbClr val="FFFFFF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Calibri" pitchFamily="34" charset="0"/>
              </a:rPr>
              <a:t>注</a:t>
            </a:r>
            <a:r>
              <a:rPr lang="en-US" altLang="ja-JP" sz="1100" b="1" i="1">
                <a:solidFill>
                  <a:srgbClr val="FFFFFF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Calibri" pitchFamily="34" charset="0"/>
              </a:rPr>
              <a:t>: </a:t>
            </a:r>
          </a:p>
          <a:p>
            <a:pPr rtl="0">
              <a:spcBef>
                <a:spcPts val="1200"/>
              </a:spcBef>
            </a:pPr>
            <a:r>
              <a:rPr lang="ja-JP" altLang="en-US" sz="1100" b="1" i="1">
                <a:solidFill>
                  <a:srgbClr val="FFFFFF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Calibri" pitchFamily="34" charset="0"/>
              </a:rPr>
              <a:t>こ</a:t>
            </a:r>
            <a:r>
              <a:rPr lang="ja-JP" altLang="en-US" sz="1100" b="1" i="1" dirty="0">
                <a:solidFill>
                  <a:srgbClr val="FFFFFF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Calibri" pitchFamily="34" charset="0"/>
              </a:rPr>
              <a:t>のテンプレートを印刷して、壁掛けカレンダーとして使用できます。月のスライドをコピーして、自分のプレゼンテーションに追加することもできます。</a:t>
            </a:r>
          </a:p>
        </p:txBody>
      </p:sp>
    </p:spTree>
    <p:extLst>
      <p:ext uri="{BB962C8B-B14F-4D97-AF65-F5344CB8AC3E}">
        <p14:creationId xmlns:p14="http://schemas.microsoft.com/office/powerpoint/2010/main" val="2246584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93" r:id="rId2"/>
    <p:sldLayoutId id="2147483707" r:id="rId3"/>
    <p:sldLayoutId id="2147483706" r:id="rId4"/>
    <p:sldLayoutId id="2147483709" r:id="rId5"/>
    <p:sldLayoutId id="2147483697" r:id="rId6"/>
    <p:sldLayoutId id="2147483698" r:id="rId7"/>
    <p:sldLayoutId id="2147483699" r:id="rId8"/>
    <p:sldLayoutId id="2147483710" r:id="rId9"/>
    <p:sldLayoutId id="2147483701" r:id="rId10"/>
    <p:sldLayoutId id="2147483708" r:id="rId11"/>
    <p:sldLayoutId id="2147483703" r:id="rId12"/>
    <p:sldLayoutId id="2147483704" r:id="rId13"/>
    <p:sldLayoutId id="2147483705" r:id="rId14"/>
    <p:sldLayoutId id="2147483671" r:id="rId15"/>
    <p:sldLayoutId id="2147483672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800" kern="1200" cap="small" spc="300">
          <a:solidFill>
            <a:schemeClr val="bg1"/>
          </a:solidFill>
          <a:latin typeface="Meiryo UI" panose="020B0604030504040204" pitchFamily="34" charset="-128"/>
          <a:ea typeface="Meiryo UI" panose="020B0604030504040204" pitchFamily="34" charset="-128"/>
          <a:cs typeface="+mn-cs"/>
        </a:defRPr>
      </a:lvl1pPr>
    </p:titleStyle>
    <p:bodyStyle>
      <a:lvl1pPr marL="228600" indent="-228600" algn="l" defTabSz="914400" rtl="0" eaLnBrk="1" latinLnBrk="0" hangingPunct="1">
        <a:lnSpc>
          <a:spcPct val="85000"/>
        </a:lnSpc>
        <a:spcBef>
          <a:spcPts val="1200"/>
        </a:spcBef>
        <a:buClr>
          <a:schemeClr val="tx2"/>
        </a:buClr>
        <a:buSzPct val="80000"/>
        <a:buFont typeface="Wingdings" pitchFamily="2" charset="2"/>
        <a:buChar char="§"/>
        <a:defRPr sz="2800" kern="1200">
          <a:solidFill>
            <a:schemeClr val="tx1"/>
          </a:solidFill>
          <a:latin typeface="Meiryo UI" panose="020B0604030504040204" pitchFamily="34" charset="-128"/>
          <a:ea typeface="Meiryo UI" panose="020B0604030504040204" pitchFamily="34" charset="-128"/>
          <a:cs typeface="+mn-cs"/>
        </a:defRPr>
      </a:lvl1pPr>
      <a:lvl2pPr marL="502920" indent="-228600" algn="l" defTabSz="914400" rtl="0" eaLnBrk="1" latinLnBrk="0" hangingPunct="1">
        <a:lnSpc>
          <a:spcPct val="85000"/>
        </a:lnSpc>
        <a:spcBef>
          <a:spcPts val="600"/>
        </a:spcBef>
        <a:buClr>
          <a:schemeClr val="tx2"/>
        </a:buClr>
        <a:buSzPct val="80000"/>
        <a:buFont typeface="Wingdings" pitchFamily="2" charset="2"/>
        <a:buChar char="§"/>
        <a:defRPr sz="2400" kern="1200">
          <a:solidFill>
            <a:schemeClr val="tx1"/>
          </a:solidFill>
          <a:latin typeface="Meiryo UI" panose="020B0604030504040204" pitchFamily="34" charset="-128"/>
          <a:ea typeface="Meiryo UI" panose="020B0604030504040204" pitchFamily="34" charset="-128"/>
          <a:cs typeface="+mn-cs"/>
        </a:defRPr>
      </a:lvl2pPr>
      <a:lvl3pPr marL="731520" indent="-182880" algn="l" defTabSz="914400" rtl="0" eaLnBrk="1" latinLnBrk="0" hangingPunct="1">
        <a:lnSpc>
          <a:spcPct val="85000"/>
        </a:lnSpc>
        <a:spcBef>
          <a:spcPts val="600"/>
        </a:spcBef>
        <a:buClr>
          <a:schemeClr val="tx2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Meiryo UI" panose="020B0604030504040204" pitchFamily="34" charset="-128"/>
          <a:ea typeface="Meiryo UI" panose="020B0604030504040204" pitchFamily="34" charset="-128"/>
          <a:cs typeface="+mn-cs"/>
        </a:defRPr>
      </a:lvl3pPr>
      <a:lvl4pPr marL="960120" indent="-182880" algn="l" defTabSz="914400" rtl="0" eaLnBrk="1" latinLnBrk="0" hangingPunct="1">
        <a:lnSpc>
          <a:spcPct val="85000"/>
        </a:lnSpc>
        <a:spcBef>
          <a:spcPts val="600"/>
        </a:spcBef>
        <a:buClr>
          <a:schemeClr val="tx2"/>
        </a:buClr>
        <a:buSzPct val="80000"/>
        <a:buFont typeface="Wingdings" pitchFamily="2" charset="2"/>
        <a:buChar char="§"/>
        <a:defRPr sz="1800" kern="1200">
          <a:solidFill>
            <a:schemeClr val="tx1"/>
          </a:solidFill>
          <a:latin typeface="Meiryo UI" panose="020B0604030504040204" pitchFamily="34" charset="-128"/>
          <a:ea typeface="Meiryo UI" panose="020B0604030504040204" pitchFamily="34" charset="-128"/>
          <a:cs typeface="+mn-cs"/>
        </a:defRPr>
      </a:lvl4pPr>
      <a:lvl5pPr marL="1188720" indent="-182880" algn="l" defTabSz="914400" rtl="0" eaLnBrk="1" latinLnBrk="0" hangingPunct="1">
        <a:lnSpc>
          <a:spcPct val="85000"/>
        </a:lnSpc>
        <a:spcBef>
          <a:spcPts val="600"/>
        </a:spcBef>
        <a:buClr>
          <a:schemeClr val="tx2"/>
        </a:buClr>
        <a:buSzPct val="80000"/>
        <a:buFont typeface="Wingdings" pitchFamily="2" charset="2"/>
        <a:buChar char="§"/>
        <a:defRPr sz="1800" kern="1200">
          <a:solidFill>
            <a:schemeClr val="tx1"/>
          </a:solidFill>
          <a:latin typeface="Meiryo UI" panose="020B0604030504040204" pitchFamily="34" charset="-128"/>
          <a:ea typeface="Meiryo UI" panose="020B0604030504040204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テキスト プレースホルダー 47">
            <a:extLst>
              <a:ext uri="{FF2B5EF4-FFF2-40B4-BE49-F238E27FC236}">
                <a16:creationId xmlns:a16="http://schemas.microsoft.com/office/drawing/2014/main" id="{7FDE4015-3357-4FD5-80E2-3B5FAB683337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9" name="テキスト プレースホルダー 48">
            <a:extLst>
              <a:ext uri="{FF2B5EF4-FFF2-40B4-BE49-F238E27FC236}">
                <a16:creationId xmlns:a16="http://schemas.microsoft.com/office/drawing/2014/main" id="{19777B68-83F5-443A-AE31-5A7520D9B58F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0" name="テキスト プレースホルダー 49">
            <a:extLst>
              <a:ext uri="{FF2B5EF4-FFF2-40B4-BE49-F238E27FC236}">
                <a16:creationId xmlns:a16="http://schemas.microsoft.com/office/drawing/2014/main" id="{52175C59-8630-4EE3-872F-F962CF661DAA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1" name="テキスト プレースホルダー 50">
            <a:extLst>
              <a:ext uri="{FF2B5EF4-FFF2-40B4-BE49-F238E27FC236}">
                <a16:creationId xmlns:a16="http://schemas.microsoft.com/office/drawing/2014/main" id="{1899936C-14EE-41D0-96AD-F5A497C6E773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4" name="テキスト プレースホルダー 43">
            <a:extLst>
              <a:ext uri="{FF2B5EF4-FFF2-40B4-BE49-F238E27FC236}">
                <a16:creationId xmlns:a16="http://schemas.microsoft.com/office/drawing/2014/main" id="{7AAB8CDA-ED1B-44CE-9C97-DCA7C94A64F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5" name="テキスト プレースホルダー 44">
            <a:extLst>
              <a:ext uri="{FF2B5EF4-FFF2-40B4-BE49-F238E27FC236}">
                <a16:creationId xmlns:a16="http://schemas.microsoft.com/office/drawing/2014/main" id="{C78F0788-BBC9-4F7F-A2C9-E80B5E178FA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6" name="テキスト プレースホルダー 45">
            <a:extLst>
              <a:ext uri="{FF2B5EF4-FFF2-40B4-BE49-F238E27FC236}">
                <a16:creationId xmlns:a16="http://schemas.microsoft.com/office/drawing/2014/main" id="{354ECC6A-1488-4A73-9A42-D9BAC0FC1CC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7" name="テキスト プレースホルダー 46">
            <a:extLst>
              <a:ext uri="{FF2B5EF4-FFF2-40B4-BE49-F238E27FC236}">
                <a16:creationId xmlns:a16="http://schemas.microsoft.com/office/drawing/2014/main" id="{DA3030B9-AD2B-4493-A707-796C1E084F5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2" name="テキスト プレースホルダー 51">
            <a:extLst>
              <a:ext uri="{FF2B5EF4-FFF2-40B4-BE49-F238E27FC236}">
                <a16:creationId xmlns:a16="http://schemas.microsoft.com/office/drawing/2014/main" id="{F1E82F04-E992-463B-B1A2-9B9E76DFA11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3" name="テキスト プレースホルダー 52">
            <a:extLst>
              <a:ext uri="{FF2B5EF4-FFF2-40B4-BE49-F238E27FC236}">
                <a16:creationId xmlns:a16="http://schemas.microsoft.com/office/drawing/2014/main" id="{C6201F09-706D-41BD-9375-A81A96A79FD0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4" name="テキスト プレースホルダー 53">
            <a:extLst>
              <a:ext uri="{FF2B5EF4-FFF2-40B4-BE49-F238E27FC236}">
                <a16:creationId xmlns:a16="http://schemas.microsoft.com/office/drawing/2014/main" id="{9BAF2A87-7762-4FBD-96E8-96D425DD3AC9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5" name="テキスト プレースホルダー 54">
            <a:extLst>
              <a:ext uri="{FF2B5EF4-FFF2-40B4-BE49-F238E27FC236}">
                <a16:creationId xmlns:a16="http://schemas.microsoft.com/office/drawing/2014/main" id="{848A8DBC-8906-41F0-A100-5E8036C06384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6" name="テキスト プレースホルダー 55">
            <a:extLst>
              <a:ext uri="{FF2B5EF4-FFF2-40B4-BE49-F238E27FC236}">
                <a16:creationId xmlns:a16="http://schemas.microsoft.com/office/drawing/2014/main" id="{B0A3B9F8-A2E4-41D1-9673-B07F9CC573E9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7" name="テキスト プレースホルダー 56">
            <a:extLst>
              <a:ext uri="{FF2B5EF4-FFF2-40B4-BE49-F238E27FC236}">
                <a16:creationId xmlns:a16="http://schemas.microsoft.com/office/drawing/2014/main" id="{B378F6DB-C1D1-4A8F-A201-71EB15BBE2D8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8" name="テキスト プレースホルダー 57">
            <a:extLst>
              <a:ext uri="{FF2B5EF4-FFF2-40B4-BE49-F238E27FC236}">
                <a16:creationId xmlns:a16="http://schemas.microsoft.com/office/drawing/2014/main" id="{CE7F9593-FF86-456D-ADFA-04ED628F5DDD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9" name="テキスト プレースホルダー 58">
            <a:extLst>
              <a:ext uri="{FF2B5EF4-FFF2-40B4-BE49-F238E27FC236}">
                <a16:creationId xmlns:a16="http://schemas.microsoft.com/office/drawing/2014/main" id="{7C402555-7851-4CCC-B7AB-D49DA90DF8B7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0" name="テキスト プレースホルダー 59">
            <a:extLst>
              <a:ext uri="{FF2B5EF4-FFF2-40B4-BE49-F238E27FC236}">
                <a16:creationId xmlns:a16="http://schemas.microsoft.com/office/drawing/2014/main" id="{91825582-1A40-4053-8825-F71B65566792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1" name="テキスト プレースホルダー 60">
            <a:extLst>
              <a:ext uri="{FF2B5EF4-FFF2-40B4-BE49-F238E27FC236}">
                <a16:creationId xmlns:a16="http://schemas.microsoft.com/office/drawing/2014/main" id="{99A6C3CE-DB3C-4FAB-BE2C-BD92B784EAA8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2" name="テキスト プレースホルダー 61">
            <a:extLst>
              <a:ext uri="{FF2B5EF4-FFF2-40B4-BE49-F238E27FC236}">
                <a16:creationId xmlns:a16="http://schemas.microsoft.com/office/drawing/2014/main" id="{0907332D-6104-46D6-A32B-CF7731DA63F7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3" name="テキスト プレースホルダー 62">
            <a:extLst>
              <a:ext uri="{FF2B5EF4-FFF2-40B4-BE49-F238E27FC236}">
                <a16:creationId xmlns:a16="http://schemas.microsoft.com/office/drawing/2014/main" id="{3A26693B-C88F-40CB-BC3C-BF0F61FE7160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4" name="テキスト プレースホルダー 63">
            <a:extLst>
              <a:ext uri="{FF2B5EF4-FFF2-40B4-BE49-F238E27FC236}">
                <a16:creationId xmlns:a16="http://schemas.microsoft.com/office/drawing/2014/main" id="{1429F5D5-D9A4-4B6A-9B80-2C8D8CF147AD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5" name="テキスト プレースホルダー 64">
            <a:extLst>
              <a:ext uri="{FF2B5EF4-FFF2-40B4-BE49-F238E27FC236}">
                <a16:creationId xmlns:a16="http://schemas.microsoft.com/office/drawing/2014/main" id="{CB097A65-4FF8-43CB-B34E-0D2B2192D826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6" name="テキスト プレースホルダー 65">
            <a:extLst>
              <a:ext uri="{FF2B5EF4-FFF2-40B4-BE49-F238E27FC236}">
                <a16:creationId xmlns:a16="http://schemas.microsoft.com/office/drawing/2014/main" id="{F4170D8B-832B-4C04-A8E3-00BFCC49D48F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7" name="テキスト プレースホルダー 66">
            <a:extLst>
              <a:ext uri="{FF2B5EF4-FFF2-40B4-BE49-F238E27FC236}">
                <a16:creationId xmlns:a16="http://schemas.microsoft.com/office/drawing/2014/main" id="{379C00E4-9ACD-4F8D-84F8-9A9D3922B247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8" name="テキスト プレースホルダー 67">
            <a:extLst>
              <a:ext uri="{FF2B5EF4-FFF2-40B4-BE49-F238E27FC236}">
                <a16:creationId xmlns:a16="http://schemas.microsoft.com/office/drawing/2014/main" id="{BEAA46EE-4568-4E11-94E1-ED088318615B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1" name="テキスト プレースホルダー 70">
            <a:extLst>
              <a:ext uri="{FF2B5EF4-FFF2-40B4-BE49-F238E27FC236}">
                <a16:creationId xmlns:a16="http://schemas.microsoft.com/office/drawing/2014/main" id="{DCEBBAF9-D3EA-4CDD-A00A-0B3236CD4048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2" name="テキスト プレースホルダー 71">
            <a:extLst>
              <a:ext uri="{FF2B5EF4-FFF2-40B4-BE49-F238E27FC236}">
                <a16:creationId xmlns:a16="http://schemas.microsoft.com/office/drawing/2014/main" id="{7554F3A7-7A51-4C04-A37B-6667C0B6F42C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3" name="テキスト プレースホルダー 72">
            <a:extLst>
              <a:ext uri="{FF2B5EF4-FFF2-40B4-BE49-F238E27FC236}">
                <a16:creationId xmlns:a16="http://schemas.microsoft.com/office/drawing/2014/main" id="{FBAEC166-06D8-400D-A5BE-AA18674B7768}"/>
              </a:ext>
            </a:extLst>
          </p:cNvPr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4" name="テキスト プレースホルダー 73">
            <a:extLst>
              <a:ext uri="{FF2B5EF4-FFF2-40B4-BE49-F238E27FC236}">
                <a16:creationId xmlns:a16="http://schemas.microsoft.com/office/drawing/2014/main" id="{4E3CCB1D-03D9-4C4C-ADF5-BD9C2FE560F3}"/>
              </a:ext>
            </a:extLst>
          </p:cNvPr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5" name="テキスト プレースホルダー 74">
            <a:extLst>
              <a:ext uri="{FF2B5EF4-FFF2-40B4-BE49-F238E27FC236}">
                <a16:creationId xmlns:a16="http://schemas.microsoft.com/office/drawing/2014/main" id="{272A8526-EBD5-46B7-ADC4-5BE58E83BCBF}"/>
              </a:ext>
            </a:extLst>
          </p:cNvPr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6" name="テキスト プレースホルダー 75">
            <a:extLst>
              <a:ext uri="{FF2B5EF4-FFF2-40B4-BE49-F238E27FC236}">
                <a16:creationId xmlns:a16="http://schemas.microsoft.com/office/drawing/2014/main" id="{A5C0F9E3-66EA-4DA8-B6B2-EC71CA981E4E}"/>
              </a:ext>
            </a:extLst>
          </p:cNvPr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7" name="テキスト プレースホルダー 76">
            <a:extLst>
              <a:ext uri="{FF2B5EF4-FFF2-40B4-BE49-F238E27FC236}">
                <a16:creationId xmlns:a16="http://schemas.microsoft.com/office/drawing/2014/main" id="{2328D1A2-CB90-4E0B-A6FD-70B208D81DBD}"/>
              </a:ext>
            </a:extLst>
          </p:cNvPr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8" name="テキスト プレースホルダー 77">
            <a:extLst>
              <a:ext uri="{FF2B5EF4-FFF2-40B4-BE49-F238E27FC236}">
                <a16:creationId xmlns:a16="http://schemas.microsoft.com/office/drawing/2014/main" id="{08F4469C-CE4A-4676-A901-A19D01CE2C65}"/>
              </a:ext>
            </a:extLst>
          </p:cNvPr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9" name="テキスト プレースホルダー 68">
            <a:extLst>
              <a:ext uri="{FF2B5EF4-FFF2-40B4-BE49-F238E27FC236}">
                <a16:creationId xmlns:a16="http://schemas.microsoft.com/office/drawing/2014/main" id="{D38D8710-B303-480A-B3B3-7DD688C0DACB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0" name="テキスト プレースホルダー 69">
            <a:extLst>
              <a:ext uri="{FF2B5EF4-FFF2-40B4-BE49-F238E27FC236}">
                <a16:creationId xmlns:a16="http://schemas.microsoft.com/office/drawing/2014/main" id="{E0C083C9-9292-4020-8625-6EEE206C325D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9" name="テキスト プレースホルダー 78">
            <a:extLst>
              <a:ext uri="{FF2B5EF4-FFF2-40B4-BE49-F238E27FC236}">
                <a16:creationId xmlns:a16="http://schemas.microsoft.com/office/drawing/2014/main" id="{973BBAC1-3438-413E-B226-C339D10F3160}"/>
              </a:ext>
            </a:extLst>
          </p:cNvPr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80" name="テキスト プレースホルダー 79">
            <a:extLst>
              <a:ext uri="{FF2B5EF4-FFF2-40B4-BE49-F238E27FC236}">
                <a16:creationId xmlns:a16="http://schemas.microsoft.com/office/drawing/2014/main" id="{19F84A1E-8627-41C2-AF51-3414811B9E19}"/>
              </a:ext>
            </a:extLst>
          </p:cNvPr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81" name="テキスト プレースホルダー 80">
            <a:extLst>
              <a:ext uri="{FF2B5EF4-FFF2-40B4-BE49-F238E27FC236}">
                <a16:creationId xmlns:a16="http://schemas.microsoft.com/office/drawing/2014/main" id="{6EEEEF8E-BEF7-43B7-BAB7-943C85730634}"/>
              </a:ext>
            </a:extLst>
          </p:cNvPr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82" name="テキスト プレースホルダー 81">
            <a:extLst>
              <a:ext uri="{FF2B5EF4-FFF2-40B4-BE49-F238E27FC236}">
                <a16:creationId xmlns:a16="http://schemas.microsoft.com/office/drawing/2014/main" id="{00923D35-783A-47E4-923A-0AA3FD524062}"/>
              </a:ext>
            </a:extLst>
          </p:cNvPr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83" name="テキスト プレースホルダー 82">
            <a:extLst>
              <a:ext uri="{FF2B5EF4-FFF2-40B4-BE49-F238E27FC236}">
                <a16:creationId xmlns:a16="http://schemas.microsoft.com/office/drawing/2014/main" id="{912CEEAA-C8B9-45D3-8373-290C3B5C02B2}"/>
              </a:ext>
            </a:extLst>
          </p:cNvPr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84" name="テキスト プレースホルダー 83">
            <a:extLst>
              <a:ext uri="{FF2B5EF4-FFF2-40B4-BE49-F238E27FC236}">
                <a16:creationId xmlns:a16="http://schemas.microsoft.com/office/drawing/2014/main" id="{09DBA2CA-5248-4EC3-8CE8-DB95962B7ACC}"/>
              </a:ext>
            </a:extLst>
          </p:cNvPr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85" name="テキスト プレースホルダー 84">
            <a:extLst>
              <a:ext uri="{FF2B5EF4-FFF2-40B4-BE49-F238E27FC236}">
                <a16:creationId xmlns:a16="http://schemas.microsoft.com/office/drawing/2014/main" id="{3DEB43B8-257E-4CAE-BA8C-B0CBFE7C1CF3}"/>
              </a:ext>
            </a:extLst>
          </p:cNvPr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45499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プレースホルダー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11" name="テキスト プレースホルダー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14" name="テキスト プレースホルダー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15" name="テキスト プレースホルダー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16" name="テキスト プレースホルダー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17" name="テキスト プレースホルダー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18" name="テキスト プレースホルダー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19" name="テキスト プレースホルダー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20" name="テキスト プレースホルダー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21" name="テキスト プレースホルダー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22" name="テキスト プレースホルダー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23" name="テキスト プレースホルダー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24" name="テキスト プレースホルダー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25" name="テキスト プレースホルダー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26" name="テキスト プレースホルダー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27" name="テキスト プレースホルダー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28" name="テキスト プレースホルダー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29" name="テキスト プレースホルダー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30" name="テキスト プレースホルダー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31" name="テキスト プレースホルダー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32" name="テキスト プレースホルダー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33" name="テキスト プレースホルダー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34" name="テキスト プレースホルダー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35" name="テキスト プレースホルダー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36" name="テキスト プレースホルダー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37" name="テキスト プレースホルダー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38" name="テキスト プレースホルダー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39" name="テキスト プレースホルダー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0" name="テキスト プレースホルダー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1" name="テキスト プレースホルダー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2" name="テキスト プレースホルダー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3" name="テキスト プレースホルダー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12502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プレースホルダー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11" name="テキスト プレースホルダー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14" name="テキスト プレースホルダー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15" name="テキスト プレースホルダー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16" name="テキスト プレースホルダー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17" name="テキスト プレースホルダー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18" name="テキスト プレースホルダー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19" name="テキスト プレースホルダー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20" name="テキスト プレースホルダー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21" name="テキスト プレースホルダー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22" name="テキスト プレースホルダー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23" name="テキスト プレースホルダー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24" name="テキスト プレースホルダー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25" name="テキスト プレースホルダー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26" name="テキスト プレースホルダー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27" name="テキスト プレースホルダー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28" name="テキスト プレースホルダー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29" name="テキスト プレースホルダー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30" name="テキスト プレースホルダー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31" name="テキスト プレースホルダー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32" name="テキスト プレースホルダー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33" name="テキスト プレースホルダー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34" name="テキスト プレースホルダー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35" name="テキスト プレースホルダー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36" name="テキスト プレースホルダー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37" name="テキスト プレースホルダー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38" name="テキスト プレースホルダー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39" name="テキスト プレースホルダー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0" name="テキスト プレースホルダー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1" name="テキスト プレースホルダー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2" name="テキスト プレースホルダー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3" name="テキスト プレースホルダー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91740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プレースホルダー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11" name="テキスト プレースホルダー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14" name="テキスト プレースホルダー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15" name="テキスト プレースホルダー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16" name="テキスト プレースホルダー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17" name="テキスト プレースホルダー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18" name="テキスト プレースホルダー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19" name="テキスト プレースホルダー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20" name="テキスト プレースホルダー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21" name="テキスト プレースホルダー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22" name="テキスト プレースホルダー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23" name="テキスト プレースホルダー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24" name="テキスト プレースホルダー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25" name="テキスト プレースホルダー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26" name="テキスト プレースホルダー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27" name="テキスト プレースホルダー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28" name="テキスト プレースホルダー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29" name="テキスト プレースホルダー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30" name="テキスト プレースホルダー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31" name="テキスト プレースホルダー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32" name="テキスト プレースホルダー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33" name="テキスト プレースホルダー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34" name="テキスト プレースホルダー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35" name="テキスト プレースホルダー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36" name="テキスト プレースホルダー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37" name="テキスト プレースホルダー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38" name="テキスト プレースホルダー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39" name="テキスト プレースホルダー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0" name="テキスト プレースホルダー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1" name="テキスト プレースホルダー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2" name="テキスト プレースホルダー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3" name="テキスト プレースホルダー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44154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テキスト プレースホルダー 47">
            <a:extLst>
              <a:ext uri="{FF2B5EF4-FFF2-40B4-BE49-F238E27FC236}">
                <a16:creationId xmlns:a16="http://schemas.microsoft.com/office/drawing/2014/main" id="{66B5A999-5550-490B-8754-EF87DBE80B04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9" name="テキスト プレースホルダー 48">
            <a:extLst>
              <a:ext uri="{FF2B5EF4-FFF2-40B4-BE49-F238E27FC236}">
                <a16:creationId xmlns:a16="http://schemas.microsoft.com/office/drawing/2014/main" id="{93712415-B594-4175-B776-33AE7341EECE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0" name="テキスト プレースホルダー 49">
            <a:extLst>
              <a:ext uri="{FF2B5EF4-FFF2-40B4-BE49-F238E27FC236}">
                <a16:creationId xmlns:a16="http://schemas.microsoft.com/office/drawing/2014/main" id="{FA35E006-300A-44A4-972A-3C13005592F2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1" name="テキスト プレースホルダー 50">
            <a:extLst>
              <a:ext uri="{FF2B5EF4-FFF2-40B4-BE49-F238E27FC236}">
                <a16:creationId xmlns:a16="http://schemas.microsoft.com/office/drawing/2014/main" id="{773D7B7A-2F99-4736-A3DF-FB3815173884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4" name="テキスト プレースホルダー 43">
            <a:extLst>
              <a:ext uri="{FF2B5EF4-FFF2-40B4-BE49-F238E27FC236}">
                <a16:creationId xmlns:a16="http://schemas.microsoft.com/office/drawing/2014/main" id="{38837036-6968-433D-B514-87843422575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5" name="テキスト プレースホルダー 44">
            <a:extLst>
              <a:ext uri="{FF2B5EF4-FFF2-40B4-BE49-F238E27FC236}">
                <a16:creationId xmlns:a16="http://schemas.microsoft.com/office/drawing/2014/main" id="{FC3E459B-986A-4B5D-9D8C-72340197C53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6" name="テキスト プレースホルダー 45">
            <a:extLst>
              <a:ext uri="{FF2B5EF4-FFF2-40B4-BE49-F238E27FC236}">
                <a16:creationId xmlns:a16="http://schemas.microsoft.com/office/drawing/2014/main" id="{188D6D06-F404-4DC5-8258-90EE2124F23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7" name="テキスト プレースホルダー 46">
            <a:extLst>
              <a:ext uri="{FF2B5EF4-FFF2-40B4-BE49-F238E27FC236}">
                <a16:creationId xmlns:a16="http://schemas.microsoft.com/office/drawing/2014/main" id="{4E8B5316-6DAD-4B7A-BF89-C981A5098F8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2" name="テキスト プレースホルダー 51">
            <a:extLst>
              <a:ext uri="{FF2B5EF4-FFF2-40B4-BE49-F238E27FC236}">
                <a16:creationId xmlns:a16="http://schemas.microsoft.com/office/drawing/2014/main" id="{7138E914-6A67-4B2F-81EB-0D2B6E176E9D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3" name="テキスト プレースホルダー 52">
            <a:extLst>
              <a:ext uri="{FF2B5EF4-FFF2-40B4-BE49-F238E27FC236}">
                <a16:creationId xmlns:a16="http://schemas.microsoft.com/office/drawing/2014/main" id="{54B4AEE9-E6FB-4DC2-B425-49923A356EBE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4" name="テキスト プレースホルダー 53">
            <a:extLst>
              <a:ext uri="{FF2B5EF4-FFF2-40B4-BE49-F238E27FC236}">
                <a16:creationId xmlns:a16="http://schemas.microsoft.com/office/drawing/2014/main" id="{D04CB331-2CBA-4761-8030-6EB2B057256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5" name="テキスト プレースホルダー 54">
            <a:extLst>
              <a:ext uri="{FF2B5EF4-FFF2-40B4-BE49-F238E27FC236}">
                <a16:creationId xmlns:a16="http://schemas.microsoft.com/office/drawing/2014/main" id="{4FCE3987-301F-46DF-9ACC-406514579C68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6" name="テキスト プレースホルダー 55">
            <a:extLst>
              <a:ext uri="{FF2B5EF4-FFF2-40B4-BE49-F238E27FC236}">
                <a16:creationId xmlns:a16="http://schemas.microsoft.com/office/drawing/2014/main" id="{3428CC33-882A-4CC7-8319-AE330D232C9A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7" name="テキスト プレースホルダー 56">
            <a:extLst>
              <a:ext uri="{FF2B5EF4-FFF2-40B4-BE49-F238E27FC236}">
                <a16:creationId xmlns:a16="http://schemas.microsoft.com/office/drawing/2014/main" id="{D444D066-89E6-443C-A311-B91E2779E263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8" name="テキスト プレースホルダー 57">
            <a:extLst>
              <a:ext uri="{FF2B5EF4-FFF2-40B4-BE49-F238E27FC236}">
                <a16:creationId xmlns:a16="http://schemas.microsoft.com/office/drawing/2014/main" id="{7A131608-9693-42D3-823E-E5769B195157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9" name="テキスト プレースホルダー 58">
            <a:extLst>
              <a:ext uri="{FF2B5EF4-FFF2-40B4-BE49-F238E27FC236}">
                <a16:creationId xmlns:a16="http://schemas.microsoft.com/office/drawing/2014/main" id="{BDF9C07A-8676-454C-8D17-1EC45DB0F5D5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0" name="テキスト プレースホルダー 59">
            <a:extLst>
              <a:ext uri="{FF2B5EF4-FFF2-40B4-BE49-F238E27FC236}">
                <a16:creationId xmlns:a16="http://schemas.microsoft.com/office/drawing/2014/main" id="{0832D4E5-7A15-4F9D-B588-9C50D2DC1678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1" name="テキスト プレースホルダー 60">
            <a:extLst>
              <a:ext uri="{FF2B5EF4-FFF2-40B4-BE49-F238E27FC236}">
                <a16:creationId xmlns:a16="http://schemas.microsoft.com/office/drawing/2014/main" id="{E57F5E74-2174-4293-9351-9E0486B0CD5A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2" name="テキスト プレースホルダー 61">
            <a:extLst>
              <a:ext uri="{FF2B5EF4-FFF2-40B4-BE49-F238E27FC236}">
                <a16:creationId xmlns:a16="http://schemas.microsoft.com/office/drawing/2014/main" id="{BE901530-E80F-4C10-A6D1-2610A62EA78B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3" name="テキスト プレースホルダー 62">
            <a:extLst>
              <a:ext uri="{FF2B5EF4-FFF2-40B4-BE49-F238E27FC236}">
                <a16:creationId xmlns:a16="http://schemas.microsoft.com/office/drawing/2014/main" id="{BC1DEDB9-F6E5-4F37-B718-010BFA1A5946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4" name="テキスト プレースホルダー 63">
            <a:extLst>
              <a:ext uri="{FF2B5EF4-FFF2-40B4-BE49-F238E27FC236}">
                <a16:creationId xmlns:a16="http://schemas.microsoft.com/office/drawing/2014/main" id="{311B1FF9-F3D5-4EE3-8AAF-7774F8773988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5" name="テキスト プレースホルダー 64">
            <a:extLst>
              <a:ext uri="{FF2B5EF4-FFF2-40B4-BE49-F238E27FC236}">
                <a16:creationId xmlns:a16="http://schemas.microsoft.com/office/drawing/2014/main" id="{115DD0FA-FBC4-48EB-A7E6-4CB0E4C7C429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6" name="テキスト プレースホルダー 65">
            <a:extLst>
              <a:ext uri="{FF2B5EF4-FFF2-40B4-BE49-F238E27FC236}">
                <a16:creationId xmlns:a16="http://schemas.microsoft.com/office/drawing/2014/main" id="{C81B9123-0023-4AAE-9B02-0376DD76519E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7" name="テキスト プレースホルダー 66">
            <a:extLst>
              <a:ext uri="{FF2B5EF4-FFF2-40B4-BE49-F238E27FC236}">
                <a16:creationId xmlns:a16="http://schemas.microsoft.com/office/drawing/2014/main" id="{8B0E0B69-BBBB-4EBB-AD4F-F61B6C3B7693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8" name="テキスト プレースホルダー 67">
            <a:extLst>
              <a:ext uri="{FF2B5EF4-FFF2-40B4-BE49-F238E27FC236}">
                <a16:creationId xmlns:a16="http://schemas.microsoft.com/office/drawing/2014/main" id="{934BAD87-E5FA-4E52-88A6-AD714D4F18A8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1" name="テキスト プレースホルダー 70">
            <a:extLst>
              <a:ext uri="{FF2B5EF4-FFF2-40B4-BE49-F238E27FC236}">
                <a16:creationId xmlns:a16="http://schemas.microsoft.com/office/drawing/2014/main" id="{FC3AF7D6-6E58-4CB9-9167-88F2E09AF7B5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2" name="テキスト プレースホルダー 71">
            <a:extLst>
              <a:ext uri="{FF2B5EF4-FFF2-40B4-BE49-F238E27FC236}">
                <a16:creationId xmlns:a16="http://schemas.microsoft.com/office/drawing/2014/main" id="{A81DCE93-7A66-4178-B957-8DB28FAE5D2C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3" name="テキスト プレースホルダー 72">
            <a:extLst>
              <a:ext uri="{FF2B5EF4-FFF2-40B4-BE49-F238E27FC236}">
                <a16:creationId xmlns:a16="http://schemas.microsoft.com/office/drawing/2014/main" id="{C36AA3ED-BF95-4FF3-930C-7E7BBF423D49}"/>
              </a:ext>
            </a:extLst>
          </p:cNvPr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4" name="テキスト プレースホルダー 73">
            <a:extLst>
              <a:ext uri="{FF2B5EF4-FFF2-40B4-BE49-F238E27FC236}">
                <a16:creationId xmlns:a16="http://schemas.microsoft.com/office/drawing/2014/main" id="{80473614-42DA-4A72-95A6-A7C9EB3B0D21}"/>
              </a:ext>
            </a:extLst>
          </p:cNvPr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5" name="テキスト プレースホルダー 74">
            <a:extLst>
              <a:ext uri="{FF2B5EF4-FFF2-40B4-BE49-F238E27FC236}">
                <a16:creationId xmlns:a16="http://schemas.microsoft.com/office/drawing/2014/main" id="{C37D4D43-12CB-49C9-8794-6C639C55547F}"/>
              </a:ext>
            </a:extLst>
          </p:cNvPr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6" name="テキスト プレースホルダー 75">
            <a:extLst>
              <a:ext uri="{FF2B5EF4-FFF2-40B4-BE49-F238E27FC236}">
                <a16:creationId xmlns:a16="http://schemas.microsoft.com/office/drawing/2014/main" id="{DDFB589F-1543-44A2-AAAD-D8EEC9860CA1}"/>
              </a:ext>
            </a:extLst>
          </p:cNvPr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7" name="テキスト プレースホルダー 76">
            <a:extLst>
              <a:ext uri="{FF2B5EF4-FFF2-40B4-BE49-F238E27FC236}">
                <a16:creationId xmlns:a16="http://schemas.microsoft.com/office/drawing/2014/main" id="{7F093480-56F0-490E-97DA-F06F19850D8C}"/>
              </a:ext>
            </a:extLst>
          </p:cNvPr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8" name="テキスト プレースホルダー 77">
            <a:extLst>
              <a:ext uri="{FF2B5EF4-FFF2-40B4-BE49-F238E27FC236}">
                <a16:creationId xmlns:a16="http://schemas.microsoft.com/office/drawing/2014/main" id="{A1BAB8A5-2E22-4D0C-BBA2-B4310366DEF8}"/>
              </a:ext>
            </a:extLst>
          </p:cNvPr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9" name="テキスト プレースホルダー 68">
            <a:extLst>
              <a:ext uri="{FF2B5EF4-FFF2-40B4-BE49-F238E27FC236}">
                <a16:creationId xmlns:a16="http://schemas.microsoft.com/office/drawing/2014/main" id="{0668961E-1338-46EC-A761-6D9BA178745D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0" name="テキスト プレースホルダー 69">
            <a:extLst>
              <a:ext uri="{FF2B5EF4-FFF2-40B4-BE49-F238E27FC236}">
                <a16:creationId xmlns:a16="http://schemas.microsoft.com/office/drawing/2014/main" id="{841C280B-892A-41A2-B873-6DBBCB22532B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9" name="テキスト プレースホルダー 78">
            <a:extLst>
              <a:ext uri="{FF2B5EF4-FFF2-40B4-BE49-F238E27FC236}">
                <a16:creationId xmlns:a16="http://schemas.microsoft.com/office/drawing/2014/main" id="{1E8B930D-7912-46C3-AD5A-1F5595866778}"/>
              </a:ext>
            </a:extLst>
          </p:cNvPr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80" name="テキスト プレースホルダー 79">
            <a:extLst>
              <a:ext uri="{FF2B5EF4-FFF2-40B4-BE49-F238E27FC236}">
                <a16:creationId xmlns:a16="http://schemas.microsoft.com/office/drawing/2014/main" id="{189A2B60-67E5-44E9-AD04-EB1437751B71}"/>
              </a:ext>
            </a:extLst>
          </p:cNvPr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81" name="テキスト プレースホルダー 80">
            <a:extLst>
              <a:ext uri="{FF2B5EF4-FFF2-40B4-BE49-F238E27FC236}">
                <a16:creationId xmlns:a16="http://schemas.microsoft.com/office/drawing/2014/main" id="{ECA8EC1C-80C6-43DF-9512-6A47F7D6BB70}"/>
              </a:ext>
            </a:extLst>
          </p:cNvPr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82" name="テキスト プレースホルダー 81">
            <a:extLst>
              <a:ext uri="{FF2B5EF4-FFF2-40B4-BE49-F238E27FC236}">
                <a16:creationId xmlns:a16="http://schemas.microsoft.com/office/drawing/2014/main" id="{D47EB766-EB9B-481C-A8E7-176BD6A3AAD1}"/>
              </a:ext>
            </a:extLst>
          </p:cNvPr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83" name="テキスト プレースホルダー 82">
            <a:extLst>
              <a:ext uri="{FF2B5EF4-FFF2-40B4-BE49-F238E27FC236}">
                <a16:creationId xmlns:a16="http://schemas.microsoft.com/office/drawing/2014/main" id="{EE6E5B77-73D6-4F4A-AC44-AB43346CC27B}"/>
              </a:ext>
            </a:extLst>
          </p:cNvPr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84" name="テキスト プレースホルダー 83">
            <a:extLst>
              <a:ext uri="{FF2B5EF4-FFF2-40B4-BE49-F238E27FC236}">
                <a16:creationId xmlns:a16="http://schemas.microsoft.com/office/drawing/2014/main" id="{93D48308-09F8-4C70-81B8-C4A3E7DEC6C9}"/>
              </a:ext>
            </a:extLst>
          </p:cNvPr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85" name="テキスト プレースホルダー 84">
            <a:extLst>
              <a:ext uri="{FF2B5EF4-FFF2-40B4-BE49-F238E27FC236}">
                <a16:creationId xmlns:a16="http://schemas.microsoft.com/office/drawing/2014/main" id="{E7278F89-3CDC-44EE-AE5C-DB5C44EA55FC}"/>
              </a:ext>
            </a:extLst>
          </p:cNvPr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75080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テキスト プレースホルダー 89">
            <a:extLst>
              <a:ext uri="{FF2B5EF4-FFF2-40B4-BE49-F238E27FC236}">
                <a16:creationId xmlns:a16="http://schemas.microsoft.com/office/drawing/2014/main" id="{FBF8FE9C-F6AA-4D08-86CE-9EFF17ED1AB8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91" name="テキスト プレースホルダー 90">
            <a:extLst>
              <a:ext uri="{FF2B5EF4-FFF2-40B4-BE49-F238E27FC236}">
                <a16:creationId xmlns:a16="http://schemas.microsoft.com/office/drawing/2014/main" id="{90C15DB1-4CE8-45A0-A4D8-579F4AAFF169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92" name="テキスト プレースホルダー 91">
            <a:extLst>
              <a:ext uri="{FF2B5EF4-FFF2-40B4-BE49-F238E27FC236}">
                <a16:creationId xmlns:a16="http://schemas.microsoft.com/office/drawing/2014/main" id="{144F3F73-B8AE-41E6-B397-5CBC2CCE11FC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93" name="テキスト プレースホルダー 92">
            <a:extLst>
              <a:ext uri="{FF2B5EF4-FFF2-40B4-BE49-F238E27FC236}">
                <a16:creationId xmlns:a16="http://schemas.microsoft.com/office/drawing/2014/main" id="{446B777E-D6F3-4200-9969-6AFD5ACD933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86" name="テキスト プレースホルダー 85">
            <a:extLst>
              <a:ext uri="{FF2B5EF4-FFF2-40B4-BE49-F238E27FC236}">
                <a16:creationId xmlns:a16="http://schemas.microsoft.com/office/drawing/2014/main" id="{D26B4858-0145-417F-B3C8-54EA692661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87" name="テキスト プレースホルダー 86">
            <a:extLst>
              <a:ext uri="{FF2B5EF4-FFF2-40B4-BE49-F238E27FC236}">
                <a16:creationId xmlns:a16="http://schemas.microsoft.com/office/drawing/2014/main" id="{10D782E1-03BC-4407-AEBE-8E8C7E0A7A8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88" name="テキスト プレースホルダー 87">
            <a:extLst>
              <a:ext uri="{FF2B5EF4-FFF2-40B4-BE49-F238E27FC236}">
                <a16:creationId xmlns:a16="http://schemas.microsoft.com/office/drawing/2014/main" id="{DEFFE7AB-3126-4556-97DE-453DD44DE28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89" name="テキスト プレースホルダー 88">
            <a:extLst>
              <a:ext uri="{FF2B5EF4-FFF2-40B4-BE49-F238E27FC236}">
                <a16:creationId xmlns:a16="http://schemas.microsoft.com/office/drawing/2014/main" id="{84A8D6DC-E46D-4985-940C-9DF5C6B7944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94" name="テキスト プレースホルダー 93">
            <a:extLst>
              <a:ext uri="{FF2B5EF4-FFF2-40B4-BE49-F238E27FC236}">
                <a16:creationId xmlns:a16="http://schemas.microsoft.com/office/drawing/2014/main" id="{EA308E20-C354-4549-94E9-F1A74F12A8D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95" name="テキスト プレースホルダー 94">
            <a:extLst>
              <a:ext uri="{FF2B5EF4-FFF2-40B4-BE49-F238E27FC236}">
                <a16:creationId xmlns:a16="http://schemas.microsoft.com/office/drawing/2014/main" id="{FF15E9B2-B940-4941-B4E2-1FF6853EFF23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96" name="テキスト プレースホルダー 95">
            <a:extLst>
              <a:ext uri="{FF2B5EF4-FFF2-40B4-BE49-F238E27FC236}">
                <a16:creationId xmlns:a16="http://schemas.microsoft.com/office/drawing/2014/main" id="{9941BDD0-7338-4FAE-83DD-EBF41E598681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97" name="テキスト プレースホルダー 96">
            <a:extLst>
              <a:ext uri="{FF2B5EF4-FFF2-40B4-BE49-F238E27FC236}">
                <a16:creationId xmlns:a16="http://schemas.microsoft.com/office/drawing/2014/main" id="{C0545DFF-5D31-4B57-A079-E1A06776B2F4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98" name="テキスト プレースホルダー 97">
            <a:extLst>
              <a:ext uri="{FF2B5EF4-FFF2-40B4-BE49-F238E27FC236}">
                <a16:creationId xmlns:a16="http://schemas.microsoft.com/office/drawing/2014/main" id="{84A1461D-83AA-471F-A964-03032D7CCAB7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99" name="テキスト プレースホルダー 98">
            <a:extLst>
              <a:ext uri="{FF2B5EF4-FFF2-40B4-BE49-F238E27FC236}">
                <a16:creationId xmlns:a16="http://schemas.microsoft.com/office/drawing/2014/main" id="{5A44F1C6-9E1C-40C2-8D20-75DF0559FBF4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100" name="テキスト プレースホルダー 99">
            <a:extLst>
              <a:ext uri="{FF2B5EF4-FFF2-40B4-BE49-F238E27FC236}">
                <a16:creationId xmlns:a16="http://schemas.microsoft.com/office/drawing/2014/main" id="{E8BF3A0E-D944-4517-9CCA-B699A2C1356E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101" name="テキスト プレースホルダー 100">
            <a:extLst>
              <a:ext uri="{FF2B5EF4-FFF2-40B4-BE49-F238E27FC236}">
                <a16:creationId xmlns:a16="http://schemas.microsoft.com/office/drawing/2014/main" id="{D9C3A768-F0F7-4A41-9E66-804048E84DA7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102" name="テキスト プレースホルダー 101">
            <a:extLst>
              <a:ext uri="{FF2B5EF4-FFF2-40B4-BE49-F238E27FC236}">
                <a16:creationId xmlns:a16="http://schemas.microsoft.com/office/drawing/2014/main" id="{00E376B5-4882-41D5-9971-0A42E20E76EC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103" name="テキスト プレースホルダー 102">
            <a:extLst>
              <a:ext uri="{FF2B5EF4-FFF2-40B4-BE49-F238E27FC236}">
                <a16:creationId xmlns:a16="http://schemas.microsoft.com/office/drawing/2014/main" id="{6401439E-14BC-4DE3-9DEB-6AFA6B915C29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104" name="テキスト プレースホルダー 103">
            <a:extLst>
              <a:ext uri="{FF2B5EF4-FFF2-40B4-BE49-F238E27FC236}">
                <a16:creationId xmlns:a16="http://schemas.microsoft.com/office/drawing/2014/main" id="{7D0E31C3-E966-4056-9DC0-5333E0F7911C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105" name="テキスト プレースホルダー 104">
            <a:extLst>
              <a:ext uri="{FF2B5EF4-FFF2-40B4-BE49-F238E27FC236}">
                <a16:creationId xmlns:a16="http://schemas.microsoft.com/office/drawing/2014/main" id="{F7B6D21B-C8C4-43D8-A9CA-5FBE996BEE51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106" name="テキスト プレースホルダー 105">
            <a:extLst>
              <a:ext uri="{FF2B5EF4-FFF2-40B4-BE49-F238E27FC236}">
                <a16:creationId xmlns:a16="http://schemas.microsoft.com/office/drawing/2014/main" id="{AD48CF3F-16FB-4AA7-BC09-0F56D6889183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107" name="テキスト プレースホルダー 106">
            <a:extLst>
              <a:ext uri="{FF2B5EF4-FFF2-40B4-BE49-F238E27FC236}">
                <a16:creationId xmlns:a16="http://schemas.microsoft.com/office/drawing/2014/main" id="{F821E9D8-791E-4E6D-9E6D-E0B7326094AC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108" name="テキスト プレースホルダー 107">
            <a:extLst>
              <a:ext uri="{FF2B5EF4-FFF2-40B4-BE49-F238E27FC236}">
                <a16:creationId xmlns:a16="http://schemas.microsoft.com/office/drawing/2014/main" id="{10DB1337-9C20-4423-9598-595789A57FC8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109" name="テキスト プレースホルダー 108">
            <a:extLst>
              <a:ext uri="{FF2B5EF4-FFF2-40B4-BE49-F238E27FC236}">
                <a16:creationId xmlns:a16="http://schemas.microsoft.com/office/drawing/2014/main" id="{C5271411-F2CF-4614-B19B-995A106F5F88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110" name="テキスト プレースホルダー 109">
            <a:extLst>
              <a:ext uri="{FF2B5EF4-FFF2-40B4-BE49-F238E27FC236}">
                <a16:creationId xmlns:a16="http://schemas.microsoft.com/office/drawing/2014/main" id="{9D7BD044-F207-4D5F-8DCC-9DFE19DE8946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113" name="テキスト プレースホルダー 112">
            <a:extLst>
              <a:ext uri="{FF2B5EF4-FFF2-40B4-BE49-F238E27FC236}">
                <a16:creationId xmlns:a16="http://schemas.microsoft.com/office/drawing/2014/main" id="{69B289A8-BE7E-43FF-B908-E68601C9ED21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114" name="テキスト プレースホルダー 113">
            <a:extLst>
              <a:ext uri="{FF2B5EF4-FFF2-40B4-BE49-F238E27FC236}">
                <a16:creationId xmlns:a16="http://schemas.microsoft.com/office/drawing/2014/main" id="{87C859A3-AB67-4CBD-879B-BA22DE1E5DE7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115" name="テキスト プレースホルダー 114">
            <a:extLst>
              <a:ext uri="{FF2B5EF4-FFF2-40B4-BE49-F238E27FC236}">
                <a16:creationId xmlns:a16="http://schemas.microsoft.com/office/drawing/2014/main" id="{781375C6-9436-4DFE-A532-3791FBEAD029}"/>
              </a:ext>
            </a:extLst>
          </p:cNvPr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116" name="テキスト プレースホルダー 115">
            <a:extLst>
              <a:ext uri="{FF2B5EF4-FFF2-40B4-BE49-F238E27FC236}">
                <a16:creationId xmlns:a16="http://schemas.microsoft.com/office/drawing/2014/main" id="{EDB5938D-4B97-4787-84A1-39EFAF0BCAE5}"/>
              </a:ext>
            </a:extLst>
          </p:cNvPr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117" name="テキスト プレースホルダー 116">
            <a:extLst>
              <a:ext uri="{FF2B5EF4-FFF2-40B4-BE49-F238E27FC236}">
                <a16:creationId xmlns:a16="http://schemas.microsoft.com/office/drawing/2014/main" id="{81C09359-088E-416A-8E96-3B8ACF3811BC}"/>
              </a:ext>
            </a:extLst>
          </p:cNvPr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118" name="テキスト プレースホルダー 117">
            <a:extLst>
              <a:ext uri="{FF2B5EF4-FFF2-40B4-BE49-F238E27FC236}">
                <a16:creationId xmlns:a16="http://schemas.microsoft.com/office/drawing/2014/main" id="{4EFA1D70-FEE2-497A-8030-49B58100AAE5}"/>
              </a:ext>
            </a:extLst>
          </p:cNvPr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119" name="テキスト プレースホルダー 118">
            <a:extLst>
              <a:ext uri="{FF2B5EF4-FFF2-40B4-BE49-F238E27FC236}">
                <a16:creationId xmlns:a16="http://schemas.microsoft.com/office/drawing/2014/main" id="{F7A74D01-2A6F-4119-B270-2F16895AFDE7}"/>
              </a:ext>
            </a:extLst>
          </p:cNvPr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120" name="テキスト プレースホルダー 119">
            <a:extLst>
              <a:ext uri="{FF2B5EF4-FFF2-40B4-BE49-F238E27FC236}">
                <a16:creationId xmlns:a16="http://schemas.microsoft.com/office/drawing/2014/main" id="{E0500A08-B1C6-440B-9825-6405550F472A}"/>
              </a:ext>
            </a:extLst>
          </p:cNvPr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111" name="テキスト プレースホルダー 110">
            <a:extLst>
              <a:ext uri="{FF2B5EF4-FFF2-40B4-BE49-F238E27FC236}">
                <a16:creationId xmlns:a16="http://schemas.microsoft.com/office/drawing/2014/main" id="{EA6FAA93-F229-45B8-BFD3-EB620AD2CA7B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112" name="テキスト プレースホルダー 111">
            <a:extLst>
              <a:ext uri="{FF2B5EF4-FFF2-40B4-BE49-F238E27FC236}">
                <a16:creationId xmlns:a16="http://schemas.microsoft.com/office/drawing/2014/main" id="{4ABF9D52-945A-4530-A2F2-9439E5DA0784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121" name="テキスト プレースホルダー 120">
            <a:extLst>
              <a:ext uri="{FF2B5EF4-FFF2-40B4-BE49-F238E27FC236}">
                <a16:creationId xmlns:a16="http://schemas.microsoft.com/office/drawing/2014/main" id="{672EA336-2C4B-4BBE-830C-71E730CA14A3}"/>
              </a:ext>
            </a:extLst>
          </p:cNvPr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122" name="テキスト プレースホルダー 121">
            <a:extLst>
              <a:ext uri="{FF2B5EF4-FFF2-40B4-BE49-F238E27FC236}">
                <a16:creationId xmlns:a16="http://schemas.microsoft.com/office/drawing/2014/main" id="{20ED5D70-2959-4419-AF40-212807069BC4}"/>
              </a:ext>
            </a:extLst>
          </p:cNvPr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123" name="テキスト プレースホルダー 122">
            <a:extLst>
              <a:ext uri="{FF2B5EF4-FFF2-40B4-BE49-F238E27FC236}">
                <a16:creationId xmlns:a16="http://schemas.microsoft.com/office/drawing/2014/main" id="{ED09FF85-E676-439E-99E3-BE85C18DA87D}"/>
              </a:ext>
            </a:extLst>
          </p:cNvPr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124" name="テキスト プレースホルダー 123">
            <a:extLst>
              <a:ext uri="{FF2B5EF4-FFF2-40B4-BE49-F238E27FC236}">
                <a16:creationId xmlns:a16="http://schemas.microsoft.com/office/drawing/2014/main" id="{2BCB885D-9AC2-474D-A129-47644FA7C561}"/>
              </a:ext>
            </a:extLst>
          </p:cNvPr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125" name="テキスト プレースホルダー 124">
            <a:extLst>
              <a:ext uri="{FF2B5EF4-FFF2-40B4-BE49-F238E27FC236}">
                <a16:creationId xmlns:a16="http://schemas.microsoft.com/office/drawing/2014/main" id="{8F0516B0-76E7-45BF-A478-BC47122297C5}"/>
              </a:ext>
            </a:extLst>
          </p:cNvPr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126" name="テキスト プレースホルダー 125">
            <a:extLst>
              <a:ext uri="{FF2B5EF4-FFF2-40B4-BE49-F238E27FC236}">
                <a16:creationId xmlns:a16="http://schemas.microsoft.com/office/drawing/2014/main" id="{DC24F66C-9AEF-48AB-9C5E-DA209DCEAEBF}"/>
              </a:ext>
            </a:extLst>
          </p:cNvPr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127" name="テキスト プレースホルダー 126">
            <a:extLst>
              <a:ext uri="{FF2B5EF4-FFF2-40B4-BE49-F238E27FC236}">
                <a16:creationId xmlns:a16="http://schemas.microsoft.com/office/drawing/2014/main" id="{009D7D0B-225A-4C23-B1FF-7365F4D23FF3}"/>
              </a:ext>
            </a:extLst>
          </p:cNvPr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68256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70342303-CAB4-46E1-AC9B-ADA9202299E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9" name="Text Placeholder 48">
            <a:extLst>
              <a:ext uri="{FF2B5EF4-FFF2-40B4-BE49-F238E27FC236}">
                <a16:creationId xmlns:a16="http://schemas.microsoft.com/office/drawing/2014/main" id="{8DF33774-23E2-4516-BC63-61B6ACE4E74E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50" name="Text Placeholder 49">
            <a:extLst>
              <a:ext uri="{FF2B5EF4-FFF2-40B4-BE49-F238E27FC236}">
                <a16:creationId xmlns:a16="http://schemas.microsoft.com/office/drawing/2014/main" id="{C5129DBC-788D-4BE7-B970-EBD52659B1B5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F9A16AE0-023D-4DAD-A61F-04BA53D17994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4" name="Text Placeholder 43">
            <a:extLst>
              <a:ext uri="{FF2B5EF4-FFF2-40B4-BE49-F238E27FC236}">
                <a16:creationId xmlns:a16="http://schemas.microsoft.com/office/drawing/2014/main" id="{DB9315C9-3961-4AC4-8723-4414A3BF2CF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0FEB0740-6F41-4075-93F3-226E8773697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6" name="Text Placeholder 45">
            <a:extLst>
              <a:ext uri="{FF2B5EF4-FFF2-40B4-BE49-F238E27FC236}">
                <a16:creationId xmlns:a16="http://schemas.microsoft.com/office/drawing/2014/main" id="{FA25FEF2-8A8E-4334-B683-19E4C0013F6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C5A33A8D-9C09-4B65-92A0-29A0F275019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DBB8B36D-8824-4AEA-AB58-604FFD9B8B41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018E29A8-62F9-4405-B857-6BE7E1D77F3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54" name="Text Placeholder 53">
            <a:extLst>
              <a:ext uri="{FF2B5EF4-FFF2-40B4-BE49-F238E27FC236}">
                <a16:creationId xmlns:a16="http://schemas.microsoft.com/office/drawing/2014/main" id="{0AB25E4B-4207-4A40-A7DE-3050E275E848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8888F3F2-38E8-4EC0-9AF9-E608A1D0F45E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56" name="Text Placeholder 55">
            <a:extLst>
              <a:ext uri="{FF2B5EF4-FFF2-40B4-BE49-F238E27FC236}">
                <a16:creationId xmlns:a16="http://schemas.microsoft.com/office/drawing/2014/main" id="{F2A642A8-D732-40E7-AD75-DDBE9CBEA8FC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57" name="Text Placeholder 56">
            <a:extLst>
              <a:ext uri="{FF2B5EF4-FFF2-40B4-BE49-F238E27FC236}">
                <a16:creationId xmlns:a16="http://schemas.microsoft.com/office/drawing/2014/main" id="{BE836F9F-BBA7-4141-A12A-4FF789ACFED1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58" name="Text Placeholder 57">
            <a:extLst>
              <a:ext uri="{FF2B5EF4-FFF2-40B4-BE49-F238E27FC236}">
                <a16:creationId xmlns:a16="http://schemas.microsoft.com/office/drawing/2014/main" id="{25789767-C5C5-46AA-B8C1-B48987DC10E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59" name="Text Placeholder 58">
            <a:extLst>
              <a:ext uri="{FF2B5EF4-FFF2-40B4-BE49-F238E27FC236}">
                <a16:creationId xmlns:a16="http://schemas.microsoft.com/office/drawing/2014/main" id="{56989C09-02E2-4C8F-9AC7-CC9720D98FC1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60" name="Text Placeholder 59">
            <a:extLst>
              <a:ext uri="{FF2B5EF4-FFF2-40B4-BE49-F238E27FC236}">
                <a16:creationId xmlns:a16="http://schemas.microsoft.com/office/drawing/2014/main" id="{A95BAD7A-D1AF-4B6B-A02F-584F53A80320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61" name="Text Placeholder 60">
            <a:extLst>
              <a:ext uri="{FF2B5EF4-FFF2-40B4-BE49-F238E27FC236}">
                <a16:creationId xmlns:a16="http://schemas.microsoft.com/office/drawing/2014/main" id="{96AB3714-4004-4430-8090-710BB227E430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62" name="Text Placeholder 61">
            <a:extLst>
              <a:ext uri="{FF2B5EF4-FFF2-40B4-BE49-F238E27FC236}">
                <a16:creationId xmlns:a16="http://schemas.microsoft.com/office/drawing/2014/main" id="{140ACF98-08DB-4556-B134-9861681A2F97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63" name="Text Placeholder 62">
            <a:extLst>
              <a:ext uri="{FF2B5EF4-FFF2-40B4-BE49-F238E27FC236}">
                <a16:creationId xmlns:a16="http://schemas.microsoft.com/office/drawing/2014/main" id="{5C1BEEBD-9DF1-4A60-A437-C5C288E56DAC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64" name="Text Placeholder 63">
            <a:extLst>
              <a:ext uri="{FF2B5EF4-FFF2-40B4-BE49-F238E27FC236}">
                <a16:creationId xmlns:a16="http://schemas.microsoft.com/office/drawing/2014/main" id="{FD834ACA-E4E4-4E08-B875-3794894A66CF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65" name="Text Placeholder 64">
            <a:extLst>
              <a:ext uri="{FF2B5EF4-FFF2-40B4-BE49-F238E27FC236}">
                <a16:creationId xmlns:a16="http://schemas.microsoft.com/office/drawing/2014/main" id="{1FA0E4AD-A772-4DFC-BF3F-B58CC451776F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66" name="Text Placeholder 65">
            <a:extLst>
              <a:ext uri="{FF2B5EF4-FFF2-40B4-BE49-F238E27FC236}">
                <a16:creationId xmlns:a16="http://schemas.microsoft.com/office/drawing/2014/main" id="{6483B563-14B9-4749-A3AA-CD196FAC1195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67" name="Text Placeholder 66">
            <a:extLst>
              <a:ext uri="{FF2B5EF4-FFF2-40B4-BE49-F238E27FC236}">
                <a16:creationId xmlns:a16="http://schemas.microsoft.com/office/drawing/2014/main" id="{538A3A0B-8F60-442F-AEB3-4766B4D41E29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68" name="Text Placeholder 67">
            <a:extLst>
              <a:ext uri="{FF2B5EF4-FFF2-40B4-BE49-F238E27FC236}">
                <a16:creationId xmlns:a16="http://schemas.microsoft.com/office/drawing/2014/main" id="{9C3B421E-296B-4220-9590-92CF51897FB4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71" name="Text Placeholder 70">
            <a:extLst>
              <a:ext uri="{FF2B5EF4-FFF2-40B4-BE49-F238E27FC236}">
                <a16:creationId xmlns:a16="http://schemas.microsoft.com/office/drawing/2014/main" id="{FCEA0795-C79F-4EF8-9826-AE757FBBE783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72" name="Text Placeholder 71">
            <a:extLst>
              <a:ext uri="{FF2B5EF4-FFF2-40B4-BE49-F238E27FC236}">
                <a16:creationId xmlns:a16="http://schemas.microsoft.com/office/drawing/2014/main" id="{81FD3C5D-2162-44F0-B3CA-6CD09BB4263C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73" name="Text Placeholder 72">
            <a:extLst>
              <a:ext uri="{FF2B5EF4-FFF2-40B4-BE49-F238E27FC236}">
                <a16:creationId xmlns:a16="http://schemas.microsoft.com/office/drawing/2014/main" id="{9A89478F-4DF3-4000-9306-B19C433B934F}"/>
              </a:ext>
            </a:extLst>
          </p:cNvPr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74" name="Text Placeholder 73">
            <a:extLst>
              <a:ext uri="{FF2B5EF4-FFF2-40B4-BE49-F238E27FC236}">
                <a16:creationId xmlns:a16="http://schemas.microsoft.com/office/drawing/2014/main" id="{575579CA-FC90-4656-85B6-A346125B5B78}"/>
              </a:ext>
            </a:extLst>
          </p:cNvPr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75" name="Text Placeholder 74">
            <a:extLst>
              <a:ext uri="{FF2B5EF4-FFF2-40B4-BE49-F238E27FC236}">
                <a16:creationId xmlns:a16="http://schemas.microsoft.com/office/drawing/2014/main" id="{9F5B6D5D-EF3E-4F27-A134-D111987BD997}"/>
              </a:ext>
            </a:extLst>
          </p:cNvPr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76" name="Text Placeholder 75">
            <a:extLst>
              <a:ext uri="{FF2B5EF4-FFF2-40B4-BE49-F238E27FC236}">
                <a16:creationId xmlns:a16="http://schemas.microsoft.com/office/drawing/2014/main" id="{2EBCCEBE-C6C2-4FFC-836F-0917AF7A9901}"/>
              </a:ext>
            </a:extLst>
          </p:cNvPr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77" name="Text Placeholder 76">
            <a:extLst>
              <a:ext uri="{FF2B5EF4-FFF2-40B4-BE49-F238E27FC236}">
                <a16:creationId xmlns:a16="http://schemas.microsoft.com/office/drawing/2014/main" id="{3DCFF3C0-7FD8-48C4-872A-F48FC3A8C270}"/>
              </a:ext>
            </a:extLst>
          </p:cNvPr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78" name="Text Placeholder 77">
            <a:extLst>
              <a:ext uri="{FF2B5EF4-FFF2-40B4-BE49-F238E27FC236}">
                <a16:creationId xmlns:a16="http://schemas.microsoft.com/office/drawing/2014/main" id="{9825EE1D-1772-4F35-AF66-E2A544B01EEE}"/>
              </a:ext>
            </a:extLst>
          </p:cNvPr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69" name="Text Placeholder 68">
            <a:extLst>
              <a:ext uri="{FF2B5EF4-FFF2-40B4-BE49-F238E27FC236}">
                <a16:creationId xmlns:a16="http://schemas.microsoft.com/office/drawing/2014/main" id="{7D2DB822-E7E1-44AC-B277-04107270BD19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70" name="Text Placeholder 69">
            <a:extLst>
              <a:ext uri="{FF2B5EF4-FFF2-40B4-BE49-F238E27FC236}">
                <a16:creationId xmlns:a16="http://schemas.microsoft.com/office/drawing/2014/main" id="{5AF0470E-027F-49B1-B56B-F579B2108B6B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79" name="Text Placeholder 78">
            <a:extLst>
              <a:ext uri="{FF2B5EF4-FFF2-40B4-BE49-F238E27FC236}">
                <a16:creationId xmlns:a16="http://schemas.microsoft.com/office/drawing/2014/main" id="{35AE24E7-2693-4629-A56D-33ABE503EF4C}"/>
              </a:ext>
            </a:extLst>
          </p:cNvPr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80" name="Text Placeholder 79">
            <a:extLst>
              <a:ext uri="{FF2B5EF4-FFF2-40B4-BE49-F238E27FC236}">
                <a16:creationId xmlns:a16="http://schemas.microsoft.com/office/drawing/2014/main" id="{849743A3-9266-41AC-A512-F95C9EA07D8D}"/>
              </a:ext>
            </a:extLst>
          </p:cNvPr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81" name="Text Placeholder 80">
            <a:extLst>
              <a:ext uri="{FF2B5EF4-FFF2-40B4-BE49-F238E27FC236}">
                <a16:creationId xmlns:a16="http://schemas.microsoft.com/office/drawing/2014/main" id="{5D033FDF-8EBD-4E19-9D06-23D4428CBF45}"/>
              </a:ext>
            </a:extLst>
          </p:cNvPr>
          <p:cNvSpPr>
            <a:spLocks noGrp="1"/>
          </p:cNvSpPr>
          <p:nvPr>
            <p:ph type="body" sz="quarter" idx="58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82" name="Text Placeholder 81">
            <a:extLst>
              <a:ext uri="{FF2B5EF4-FFF2-40B4-BE49-F238E27FC236}">
                <a16:creationId xmlns:a16="http://schemas.microsoft.com/office/drawing/2014/main" id="{28CD6FF3-69DB-48F7-84DC-0D93BEC9E891}"/>
              </a:ext>
            </a:extLst>
          </p:cNvPr>
          <p:cNvSpPr>
            <a:spLocks noGrp="1"/>
          </p:cNvSpPr>
          <p:nvPr>
            <p:ph type="body" sz="quarter" idx="59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83" name="Text Placeholder 82">
            <a:extLst>
              <a:ext uri="{FF2B5EF4-FFF2-40B4-BE49-F238E27FC236}">
                <a16:creationId xmlns:a16="http://schemas.microsoft.com/office/drawing/2014/main" id="{54687B65-82B3-42D0-8A62-4F38DA4A82F0}"/>
              </a:ext>
            </a:extLst>
          </p:cNvPr>
          <p:cNvSpPr>
            <a:spLocks noGrp="1"/>
          </p:cNvSpPr>
          <p:nvPr>
            <p:ph type="body" sz="quarter" idx="60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84" name="Text Placeholder 83">
            <a:extLst>
              <a:ext uri="{FF2B5EF4-FFF2-40B4-BE49-F238E27FC236}">
                <a16:creationId xmlns:a16="http://schemas.microsoft.com/office/drawing/2014/main" id="{B1E5ED5F-14DC-4D08-9665-E7D90D3FB84B}"/>
              </a:ext>
            </a:extLst>
          </p:cNvPr>
          <p:cNvSpPr>
            <a:spLocks noGrp="1"/>
          </p:cNvSpPr>
          <p:nvPr>
            <p:ph type="body" sz="quarter" idx="6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85" name="Text Placeholder 84">
            <a:extLst>
              <a:ext uri="{FF2B5EF4-FFF2-40B4-BE49-F238E27FC236}">
                <a16:creationId xmlns:a16="http://schemas.microsoft.com/office/drawing/2014/main" id="{433BBC7B-4CAB-40D5-B113-06C7127D8722}"/>
              </a:ext>
            </a:extLst>
          </p:cNvPr>
          <p:cNvSpPr>
            <a:spLocks noGrp="1"/>
          </p:cNvSpPr>
          <p:nvPr>
            <p:ph type="body" sz="quarter" idx="62"/>
          </p:nvPr>
        </p:nvSpPr>
        <p:spPr/>
        <p:txBody>
          <a:bodyPr/>
          <a:lstStyle/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91467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プレースホルダー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11" name="テキスト プレースホルダー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14" name="テキスト プレースホルダー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15" name="テキスト プレースホルダー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16" name="テキスト プレースホルダー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17" name="テキスト プレースホルダー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18" name="テキスト プレースホルダー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19" name="テキスト プレースホルダー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20" name="テキスト プレースホルダー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21" name="テキスト プレースホルダー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22" name="テキスト プレースホルダー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23" name="テキスト プレースホルダー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24" name="テキスト プレースホルダー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25" name="テキスト プレースホルダー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26" name="テキスト プレースホルダー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27" name="テキスト プレースホルダー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28" name="テキスト プレースホルダー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29" name="テキスト プレースホルダー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30" name="テキスト プレースホルダー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31" name="テキスト プレースホルダー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32" name="テキスト プレースホルダー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33" name="テキスト プレースホルダー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34" name="テキスト プレースホルダー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35" name="テキスト プレースホルダー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36" name="テキスト プレースホルダー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37" name="テキスト プレースホルダー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38" name="テキスト プレースホルダー 37"/>
          <p:cNvSpPr>
            <a:spLocks noGrp="1"/>
          </p:cNvSpPr>
          <p:nvPr>
            <p:ph type="body" sz="quarter" idx="56"/>
          </p:nvPr>
        </p:nvSpPr>
        <p:spPr>
          <a:xfrm>
            <a:off x="3581400" y="5742432"/>
            <a:ext cx="857250" cy="800100"/>
          </a:xfrm>
        </p:spPr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39" name="テキスト プレースホルダー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0" name="テキスト プレースホルダー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1" name="テキスト プレースホルダー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2" name="テキスト プレースホルダー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3" name="テキスト プレースホルダー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14905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プレースホルダー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11" name="テキスト プレースホルダー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14" name="テキスト プレースホルダー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15" name="テキスト プレースホルダー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16" name="テキスト プレースホルダー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17" name="テキスト プレースホルダー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18" name="テキスト プレースホルダー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19" name="テキスト プレースホルダー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20" name="テキスト プレースホルダー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21" name="テキスト プレースホルダー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22" name="テキスト プレースホルダー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23" name="テキスト プレースホルダー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24" name="テキスト プレースホルダー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25" name="テキスト プレースホルダー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26" name="テキスト プレースホルダー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27" name="テキスト プレースホルダー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28" name="テキスト プレースホルダー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29" name="テキスト プレースホルダー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30" name="テキスト プレースホルダー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31" name="テキスト プレースホルダー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32" name="テキスト プレースホルダー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33" name="テキスト プレースホルダー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34" name="テキスト プレースホルダー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35" name="テキスト プレースホルダー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36" name="テキスト プレースホルダー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37" name="テキスト プレースホルダー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38" name="テキスト プレースホルダー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39" name="テキスト プレースホルダー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0" name="テキスト プレースホルダー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1" name="テキスト プレースホルダー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2" name="テキスト プレースホルダー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3" name="テキスト プレースホルダー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82704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23BDF9FD-4957-475C-8FD7-71C3863BBD19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465A9E83-E037-4F6D-A3E3-E988F2B64AB1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8" name="テキスト プレースホルダー 7">
            <a:extLst>
              <a:ext uri="{FF2B5EF4-FFF2-40B4-BE49-F238E27FC236}">
                <a16:creationId xmlns:a16="http://schemas.microsoft.com/office/drawing/2014/main" id="{3BE71B76-6ABD-4860-B4C5-A240E83E0739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テキスト プレースホルダー 8">
            <a:extLst>
              <a:ext uri="{FF2B5EF4-FFF2-40B4-BE49-F238E27FC236}">
                <a16:creationId xmlns:a16="http://schemas.microsoft.com/office/drawing/2014/main" id="{DB653254-8625-4137-9863-E7E6E039BFFF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2" name="テキスト プレースホルダー 1">
            <a:extLst>
              <a:ext uri="{FF2B5EF4-FFF2-40B4-BE49-F238E27FC236}">
                <a16:creationId xmlns:a16="http://schemas.microsoft.com/office/drawing/2014/main" id="{9D274868-C5EC-45CA-AFA7-2D66185DE81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ED75239-E849-428C-94B1-E0782A47100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3B5FDBE-80BE-48C1-AD2A-9D7B3DC29A3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D279E46-D355-4C8D-B683-9FB6FA2F494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0" name="テキスト プレースホルダー 9">
            <a:extLst>
              <a:ext uri="{FF2B5EF4-FFF2-40B4-BE49-F238E27FC236}">
                <a16:creationId xmlns:a16="http://schemas.microsoft.com/office/drawing/2014/main" id="{28AFF5EC-7ECA-4106-86B8-F66AE8E6726F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1" name="テキスト プレースホルダー 10">
            <a:extLst>
              <a:ext uri="{FF2B5EF4-FFF2-40B4-BE49-F238E27FC236}">
                <a16:creationId xmlns:a16="http://schemas.microsoft.com/office/drawing/2014/main" id="{BFBCE22E-70A9-4AA6-8174-9ED7BA9E555B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2" name="テキスト プレースホルダー 11">
            <a:extLst>
              <a:ext uri="{FF2B5EF4-FFF2-40B4-BE49-F238E27FC236}">
                <a16:creationId xmlns:a16="http://schemas.microsoft.com/office/drawing/2014/main" id="{9ED39890-F96A-4A5D-8569-29A59BDF3960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3" name="テキスト プレースホルダー 12">
            <a:extLst>
              <a:ext uri="{FF2B5EF4-FFF2-40B4-BE49-F238E27FC236}">
                <a16:creationId xmlns:a16="http://schemas.microsoft.com/office/drawing/2014/main" id="{E9411F2B-1650-4F77-B555-17D1ED007D58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4" name="テキスト プレースホルダー 13">
            <a:extLst>
              <a:ext uri="{FF2B5EF4-FFF2-40B4-BE49-F238E27FC236}">
                <a16:creationId xmlns:a16="http://schemas.microsoft.com/office/drawing/2014/main" id="{8E402BAA-C871-437E-88A3-034CDACE397A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5" name="テキスト プレースホルダー 14">
            <a:extLst>
              <a:ext uri="{FF2B5EF4-FFF2-40B4-BE49-F238E27FC236}">
                <a16:creationId xmlns:a16="http://schemas.microsoft.com/office/drawing/2014/main" id="{EDE962FC-AF29-42FB-86C2-C5E04849DF45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6" name="テキスト プレースホルダー 15">
            <a:extLst>
              <a:ext uri="{FF2B5EF4-FFF2-40B4-BE49-F238E27FC236}">
                <a16:creationId xmlns:a16="http://schemas.microsoft.com/office/drawing/2014/main" id="{3E305048-19A9-482F-A5A7-06E11E1C83EC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7" name="テキスト プレースホルダー 16">
            <a:extLst>
              <a:ext uri="{FF2B5EF4-FFF2-40B4-BE49-F238E27FC236}">
                <a16:creationId xmlns:a16="http://schemas.microsoft.com/office/drawing/2014/main" id="{24270F47-74DB-4CE8-9187-0F1097C24AE1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8" name="テキスト プレースホルダー 17">
            <a:extLst>
              <a:ext uri="{FF2B5EF4-FFF2-40B4-BE49-F238E27FC236}">
                <a16:creationId xmlns:a16="http://schemas.microsoft.com/office/drawing/2014/main" id="{D0C95288-5C40-495A-8771-822595AEF8DC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9" name="テキスト プレースホルダー 18">
            <a:extLst>
              <a:ext uri="{FF2B5EF4-FFF2-40B4-BE49-F238E27FC236}">
                <a16:creationId xmlns:a16="http://schemas.microsoft.com/office/drawing/2014/main" id="{7210EF0B-2FC9-4965-AFBC-20FEE8C34CAE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20" name="テキスト プレースホルダー 19">
            <a:extLst>
              <a:ext uri="{FF2B5EF4-FFF2-40B4-BE49-F238E27FC236}">
                <a16:creationId xmlns:a16="http://schemas.microsoft.com/office/drawing/2014/main" id="{E65A39CB-7AAB-4CDB-BEC2-27576EE1042A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21" name="テキスト プレースホルダー 20">
            <a:extLst>
              <a:ext uri="{FF2B5EF4-FFF2-40B4-BE49-F238E27FC236}">
                <a16:creationId xmlns:a16="http://schemas.microsoft.com/office/drawing/2014/main" id="{3BD4C7AC-AF6D-40BA-B37E-0D5C9CFE7B9F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22" name="テキスト プレースホルダー 21">
            <a:extLst>
              <a:ext uri="{FF2B5EF4-FFF2-40B4-BE49-F238E27FC236}">
                <a16:creationId xmlns:a16="http://schemas.microsoft.com/office/drawing/2014/main" id="{68D0244A-FBE2-4E9C-AD6A-4838F0FF7646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23" name="テキスト プレースホルダー 22">
            <a:extLst>
              <a:ext uri="{FF2B5EF4-FFF2-40B4-BE49-F238E27FC236}">
                <a16:creationId xmlns:a16="http://schemas.microsoft.com/office/drawing/2014/main" id="{1BBC5072-4542-4FFD-B36C-FA4A60EE9B2C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24" name="テキスト プレースホルダー 23">
            <a:extLst>
              <a:ext uri="{FF2B5EF4-FFF2-40B4-BE49-F238E27FC236}">
                <a16:creationId xmlns:a16="http://schemas.microsoft.com/office/drawing/2014/main" id="{6929A351-CA8E-4AA0-864D-F5B8F3043AC3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25" name="テキスト プレースホルダー 24">
            <a:extLst>
              <a:ext uri="{FF2B5EF4-FFF2-40B4-BE49-F238E27FC236}">
                <a16:creationId xmlns:a16="http://schemas.microsoft.com/office/drawing/2014/main" id="{F0C9D2C6-3901-46AD-925E-83FC621EF0FC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26" name="テキスト プレースホルダー 25">
            <a:extLst>
              <a:ext uri="{FF2B5EF4-FFF2-40B4-BE49-F238E27FC236}">
                <a16:creationId xmlns:a16="http://schemas.microsoft.com/office/drawing/2014/main" id="{C61A28FB-3BBB-4CA6-8036-C869B58D358C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29" name="テキスト プレースホルダー 28">
            <a:extLst>
              <a:ext uri="{FF2B5EF4-FFF2-40B4-BE49-F238E27FC236}">
                <a16:creationId xmlns:a16="http://schemas.microsoft.com/office/drawing/2014/main" id="{F7683311-6715-4DBD-AFAE-AB24F91C6791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0" name="テキスト プレースホルダー 29">
            <a:extLst>
              <a:ext uri="{FF2B5EF4-FFF2-40B4-BE49-F238E27FC236}">
                <a16:creationId xmlns:a16="http://schemas.microsoft.com/office/drawing/2014/main" id="{D9175497-33E7-4F9A-BE46-5C66E5203A1C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1" name="テキスト プレースホルダー 30">
            <a:extLst>
              <a:ext uri="{FF2B5EF4-FFF2-40B4-BE49-F238E27FC236}">
                <a16:creationId xmlns:a16="http://schemas.microsoft.com/office/drawing/2014/main" id="{5676164D-A3FA-49C2-83DC-D49D797B73E2}"/>
              </a:ext>
            </a:extLst>
          </p:cNvPr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2" name="テキスト プレースホルダー 31">
            <a:extLst>
              <a:ext uri="{FF2B5EF4-FFF2-40B4-BE49-F238E27FC236}">
                <a16:creationId xmlns:a16="http://schemas.microsoft.com/office/drawing/2014/main" id="{48A566A8-7AB5-434B-87A2-65192FC2D723}"/>
              </a:ext>
            </a:extLst>
          </p:cNvPr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3" name="テキスト プレースホルダー 32">
            <a:extLst>
              <a:ext uri="{FF2B5EF4-FFF2-40B4-BE49-F238E27FC236}">
                <a16:creationId xmlns:a16="http://schemas.microsoft.com/office/drawing/2014/main" id="{96FE1172-C16F-4895-828B-EDDF30158BF2}"/>
              </a:ext>
            </a:extLst>
          </p:cNvPr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4" name="テキスト プレースホルダー 33">
            <a:extLst>
              <a:ext uri="{FF2B5EF4-FFF2-40B4-BE49-F238E27FC236}">
                <a16:creationId xmlns:a16="http://schemas.microsoft.com/office/drawing/2014/main" id="{9C2B34EE-80A1-4A09-B1F2-F895A42383BA}"/>
              </a:ext>
            </a:extLst>
          </p:cNvPr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5" name="テキスト プレースホルダー 34">
            <a:extLst>
              <a:ext uri="{FF2B5EF4-FFF2-40B4-BE49-F238E27FC236}">
                <a16:creationId xmlns:a16="http://schemas.microsoft.com/office/drawing/2014/main" id="{DA2ADD29-0F54-4D6A-A893-2213ECA8A860}"/>
              </a:ext>
            </a:extLst>
          </p:cNvPr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6" name="テキスト プレースホルダー 35">
            <a:extLst>
              <a:ext uri="{FF2B5EF4-FFF2-40B4-BE49-F238E27FC236}">
                <a16:creationId xmlns:a16="http://schemas.microsoft.com/office/drawing/2014/main" id="{2FB63114-04BC-4455-92E3-76D958D5489A}"/>
              </a:ext>
            </a:extLst>
          </p:cNvPr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27" name="テキスト プレースホルダー 26">
            <a:extLst>
              <a:ext uri="{FF2B5EF4-FFF2-40B4-BE49-F238E27FC236}">
                <a16:creationId xmlns:a16="http://schemas.microsoft.com/office/drawing/2014/main" id="{CDF228EE-66A2-4C23-AE42-07D602D007C5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28" name="テキスト プレースホルダー 27">
            <a:extLst>
              <a:ext uri="{FF2B5EF4-FFF2-40B4-BE49-F238E27FC236}">
                <a16:creationId xmlns:a16="http://schemas.microsoft.com/office/drawing/2014/main" id="{33422B76-F6F0-4F56-A88F-057DF01F62C0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7" name="テキスト プレースホルダー 36">
            <a:extLst>
              <a:ext uri="{FF2B5EF4-FFF2-40B4-BE49-F238E27FC236}">
                <a16:creationId xmlns:a16="http://schemas.microsoft.com/office/drawing/2014/main" id="{B5F8AA0B-2DFF-4B68-93B2-BC450B866B63}"/>
              </a:ext>
            </a:extLst>
          </p:cNvPr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9" name="テキスト プレースホルダー 38">
            <a:extLst>
              <a:ext uri="{FF2B5EF4-FFF2-40B4-BE49-F238E27FC236}">
                <a16:creationId xmlns:a16="http://schemas.microsoft.com/office/drawing/2014/main" id="{3AD6D223-7874-4CB8-8712-E255E9537F1F}"/>
              </a:ext>
            </a:extLst>
          </p:cNvPr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0" name="テキスト プレースホルダー 39">
            <a:extLst>
              <a:ext uri="{FF2B5EF4-FFF2-40B4-BE49-F238E27FC236}">
                <a16:creationId xmlns:a16="http://schemas.microsoft.com/office/drawing/2014/main" id="{8A73AE27-80D6-43ED-B6EA-D618527294FC}"/>
              </a:ext>
            </a:extLst>
          </p:cNvPr>
          <p:cNvSpPr>
            <a:spLocks noGrp="1"/>
          </p:cNvSpPr>
          <p:nvPr>
            <p:ph type="body" sz="quarter" idx="58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1" name="テキスト プレースホルダー 40">
            <a:extLst>
              <a:ext uri="{FF2B5EF4-FFF2-40B4-BE49-F238E27FC236}">
                <a16:creationId xmlns:a16="http://schemas.microsoft.com/office/drawing/2014/main" id="{B1E76330-C828-435E-A5A5-C38A8384EBA5}"/>
              </a:ext>
            </a:extLst>
          </p:cNvPr>
          <p:cNvSpPr>
            <a:spLocks noGrp="1"/>
          </p:cNvSpPr>
          <p:nvPr>
            <p:ph type="body" sz="quarter" idx="59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2" name="テキスト プレースホルダー 41">
            <a:extLst>
              <a:ext uri="{FF2B5EF4-FFF2-40B4-BE49-F238E27FC236}">
                <a16:creationId xmlns:a16="http://schemas.microsoft.com/office/drawing/2014/main" id="{1E0D7580-D1A6-43D1-B462-BE9560DF691A}"/>
              </a:ext>
            </a:extLst>
          </p:cNvPr>
          <p:cNvSpPr>
            <a:spLocks noGrp="1"/>
          </p:cNvSpPr>
          <p:nvPr>
            <p:ph type="body" sz="quarter" idx="6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3" name="テキスト プレースホルダー 42">
            <a:extLst>
              <a:ext uri="{FF2B5EF4-FFF2-40B4-BE49-F238E27FC236}">
                <a16:creationId xmlns:a16="http://schemas.microsoft.com/office/drawing/2014/main" id="{2963071B-0149-4D69-AE3E-4F6CCAD6CDB1}"/>
              </a:ext>
            </a:extLst>
          </p:cNvPr>
          <p:cNvSpPr>
            <a:spLocks noGrp="1"/>
          </p:cNvSpPr>
          <p:nvPr>
            <p:ph type="body" sz="quarter" idx="6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8" name="テキスト プレースホルダー 37">
            <a:extLst>
              <a:ext uri="{FF2B5EF4-FFF2-40B4-BE49-F238E27FC236}">
                <a16:creationId xmlns:a16="http://schemas.microsoft.com/office/drawing/2014/main" id="{67A83B35-227D-4291-812A-6BA62DB83ED4}"/>
              </a:ext>
            </a:extLst>
          </p:cNvPr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47094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プレースホルダー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11" name="テキスト プレースホルダー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14" name="テキスト プレースホルダー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15" name="テキスト プレースホルダー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16" name="テキスト プレースホルダー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17" name="テキスト プレースホルダー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18" name="テキスト プレースホルダー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19" name="テキスト プレースホルダー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20" name="テキスト プレースホルダー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21" name="テキスト プレースホルダー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22" name="テキスト プレースホルダー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23" name="テキスト プレースホルダー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24" name="テキスト プレースホルダー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25" name="テキスト プレースホルダー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26" name="テキスト プレースホルダー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27" name="テキスト プレースホルダー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28" name="テキスト プレースホルダー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29" name="テキスト プレースホルダー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30" name="テキスト プレースホルダー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31" name="テキスト プレースホルダー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32" name="テキスト プレースホルダー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33" name="テキスト プレースホルダー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34" name="テキスト プレースホルダー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35" name="テキスト プレースホルダー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36" name="テキスト プレースホルダー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37" name="テキスト プレースホルダー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38" name="テキスト プレースホルダー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39" name="テキスト プレースホルダー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0" name="テキスト プレースホルダー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1" name="テキスト プレースホルダー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2" name="テキスト プレースホルダー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3" name="テキスト プレースホルダー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00250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テキスト プレースホルダー 47">
            <a:extLst>
              <a:ext uri="{FF2B5EF4-FFF2-40B4-BE49-F238E27FC236}">
                <a16:creationId xmlns:a16="http://schemas.microsoft.com/office/drawing/2014/main" id="{3C324DBC-D6B7-4DC8-9261-CCEC4A4FFA58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9" name="テキスト プレースホルダー 48">
            <a:extLst>
              <a:ext uri="{FF2B5EF4-FFF2-40B4-BE49-F238E27FC236}">
                <a16:creationId xmlns:a16="http://schemas.microsoft.com/office/drawing/2014/main" id="{0524EB46-19F6-4145-9D8B-8A6F78135AE6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0" name="テキスト プレースホルダー 49">
            <a:extLst>
              <a:ext uri="{FF2B5EF4-FFF2-40B4-BE49-F238E27FC236}">
                <a16:creationId xmlns:a16="http://schemas.microsoft.com/office/drawing/2014/main" id="{D728FB74-A31F-4884-8CE1-3175FAFC001E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1" name="テキスト プレースホルダー 50">
            <a:extLst>
              <a:ext uri="{FF2B5EF4-FFF2-40B4-BE49-F238E27FC236}">
                <a16:creationId xmlns:a16="http://schemas.microsoft.com/office/drawing/2014/main" id="{58007AC2-38EB-4148-92B7-D68E5169EA12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4" name="テキスト プレースホルダー 43">
            <a:extLst>
              <a:ext uri="{FF2B5EF4-FFF2-40B4-BE49-F238E27FC236}">
                <a16:creationId xmlns:a16="http://schemas.microsoft.com/office/drawing/2014/main" id="{5A206282-A362-4DE3-9743-DA8DA21FFC5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5" name="テキスト プレースホルダー 44">
            <a:extLst>
              <a:ext uri="{FF2B5EF4-FFF2-40B4-BE49-F238E27FC236}">
                <a16:creationId xmlns:a16="http://schemas.microsoft.com/office/drawing/2014/main" id="{43A600BA-F337-41F2-B96D-EB498DBC56C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6" name="テキスト プレースホルダー 45">
            <a:extLst>
              <a:ext uri="{FF2B5EF4-FFF2-40B4-BE49-F238E27FC236}">
                <a16:creationId xmlns:a16="http://schemas.microsoft.com/office/drawing/2014/main" id="{D2751137-BFA1-48FB-AAC7-B64BCBBF7D0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7" name="テキスト プレースホルダー 46">
            <a:extLst>
              <a:ext uri="{FF2B5EF4-FFF2-40B4-BE49-F238E27FC236}">
                <a16:creationId xmlns:a16="http://schemas.microsoft.com/office/drawing/2014/main" id="{0903FCDE-B7D3-425E-B5E9-AE2787ED5F2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2" name="テキスト プレースホルダー 51">
            <a:extLst>
              <a:ext uri="{FF2B5EF4-FFF2-40B4-BE49-F238E27FC236}">
                <a16:creationId xmlns:a16="http://schemas.microsoft.com/office/drawing/2014/main" id="{4A34C831-D7FA-4A4E-A380-70C9B87808B7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3" name="テキスト プレースホルダー 52">
            <a:extLst>
              <a:ext uri="{FF2B5EF4-FFF2-40B4-BE49-F238E27FC236}">
                <a16:creationId xmlns:a16="http://schemas.microsoft.com/office/drawing/2014/main" id="{79A3448E-606B-4AE3-A62F-E2C740C5704D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4" name="テキスト プレースホルダー 53">
            <a:extLst>
              <a:ext uri="{FF2B5EF4-FFF2-40B4-BE49-F238E27FC236}">
                <a16:creationId xmlns:a16="http://schemas.microsoft.com/office/drawing/2014/main" id="{724E748E-FC8E-4C54-BECB-173A24FE7B7D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5" name="テキスト プレースホルダー 54">
            <a:extLst>
              <a:ext uri="{FF2B5EF4-FFF2-40B4-BE49-F238E27FC236}">
                <a16:creationId xmlns:a16="http://schemas.microsoft.com/office/drawing/2014/main" id="{1D1D4BB8-8E01-4DA4-9EC5-7E68EF4DD8F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6" name="テキスト プレースホルダー 55">
            <a:extLst>
              <a:ext uri="{FF2B5EF4-FFF2-40B4-BE49-F238E27FC236}">
                <a16:creationId xmlns:a16="http://schemas.microsoft.com/office/drawing/2014/main" id="{3731EA6D-98EF-4BD0-BC23-F8F63098A2C3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7" name="テキスト プレースホルダー 56">
            <a:extLst>
              <a:ext uri="{FF2B5EF4-FFF2-40B4-BE49-F238E27FC236}">
                <a16:creationId xmlns:a16="http://schemas.microsoft.com/office/drawing/2014/main" id="{2D6D8B2A-A0A7-4078-9236-919B7D9D5524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8" name="テキスト プレースホルダー 57">
            <a:extLst>
              <a:ext uri="{FF2B5EF4-FFF2-40B4-BE49-F238E27FC236}">
                <a16:creationId xmlns:a16="http://schemas.microsoft.com/office/drawing/2014/main" id="{C1129CDD-3EA3-4021-966F-766A5E6CC9CF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9" name="テキスト プレースホルダー 58">
            <a:extLst>
              <a:ext uri="{FF2B5EF4-FFF2-40B4-BE49-F238E27FC236}">
                <a16:creationId xmlns:a16="http://schemas.microsoft.com/office/drawing/2014/main" id="{9E1916C0-6E7F-4BD6-B7FD-470921DEE2C9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0" name="テキスト プレースホルダー 59">
            <a:extLst>
              <a:ext uri="{FF2B5EF4-FFF2-40B4-BE49-F238E27FC236}">
                <a16:creationId xmlns:a16="http://schemas.microsoft.com/office/drawing/2014/main" id="{74C8B23C-1916-4080-89D3-62AB437559F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1" name="テキスト プレースホルダー 60">
            <a:extLst>
              <a:ext uri="{FF2B5EF4-FFF2-40B4-BE49-F238E27FC236}">
                <a16:creationId xmlns:a16="http://schemas.microsoft.com/office/drawing/2014/main" id="{A4F60841-D2FB-4C0F-9AEA-6DEF6CB14155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2" name="テキスト プレースホルダー 61">
            <a:extLst>
              <a:ext uri="{FF2B5EF4-FFF2-40B4-BE49-F238E27FC236}">
                <a16:creationId xmlns:a16="http://schemas.microsoft.com/office/drawing/2014/main" id="{0D14C791-027E-4874-949B-BFDE02AD2CDA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3" name="テキスト プレースホルダー 62">
            <a:extLst>
              <a:ext uri="{FF2B5EF4-FFF2-40B4-BE49-F238E27FC236}">
                <a16:creationId xmlns:a16="http://schemas.microsoft.com/office/drawing/2014/main" id="{A8C7166D-491E-461B-B41B-23103C60746E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4" name="テキスト プレースホルダー 63">
            <a:extLst>
              <a:ext uri="{FF2B5EF4-FFF2-40B4-BE49-F238E27FC236}">
                <a16:creationId xmlns:a16="http://schemas.microsoft.com/office/drawing/2014/main" id="{BAAF1DCE-D26F-41E3-B8C3-AAF3EB0D9FB3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5" name="テキスト プレースホルダー 64">
            <a:extLst>
              <a:ext uri="{FF2B5EF4-FFF2-40B4-BE49-F238E27FC236}">
                <a16:creationId xmlns:a16="http://schemas.microsoft.com/office/drawing/2014/main" id="{835617ED-A831-4D6C-9C69-B9826A328892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6" name="テキスト プレースホルダー 65">
            <a:extLst>
              <a:ext uri="{FF2B5EF4-FFF2-40B4-BE49-F238E27FC236}">
                <a16:creationId xmlns:a16="http://schemas.microsoft.com/office/drawing/2014/main" id="{FE193960-0425-4E34-B075-E2676AA15139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7" name="テキスト プレースホルダー 66">
            <a:extLst>
              <a:ext uri="{FF2B5EF4-FFF2-40B4-BE49-F238E27FC236}">
                <a16:creationId xmlns:a16="http://schemas.microsoft.com/office/drawing/2014/main" id="{B8011A40-4472-4621-873B-0D23399EAB26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8" name="テキスト プレースホルダー 67">
            <a:extLst>
              <a:ext uri="{FF2B5EF4-FFF2-40B4-BE49-F238E27FC236}">
                <a16:creationId xmlns:a16="http://schemas.microsoft.com/office/drawing/2014/main" id="{564EB9C7-6415-4D77-A1DD-575F7409A61D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1" name="テキスト プレースホルダー 70">
            <a:extLst>
              <a:ext uri="{FF2B5EF4-FFF2-40B4-BE49-F238E27FC236}">
                <a16:creationId xmlns:a16="http://schemas.microsoft.com/office/drawing/2014/main" id="{744C6FB4-7192-4793-AD6F-6B62173EA540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2" name="テキスト プレースホルダー 71">
            <a:extLst>
              <a:ext uri="{FF2B5EF4-FFF2-40B4-BE49-F238E27FC236}">
                <a16:creationId xmlns:a16="http://schemas.microsoft.com/office/drawing/2014/main" id="{EEB85BD5-C3D1-433F-A3B4-91497F729330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3" name="テキスト プレースホルダー 72">
            <a:extLst>
              <a:ext uri="{FF2B5EF4-FFF2-40B4-BE49-F238E27FC236}">
                <a16:creationId xmlns:a16="http://schemas.microsoft.com/office/drawing/2014/main" id="{AC76DB8D-37E0-435A-84B9-087E889EF111}"/>
              </a:ext>
            </a:extLst>
          </p:cNvPr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4" name="テキスト プレースホルダー 73">
            <a:extLst>
              <a:ext uri="{FF2B5EF4-FFF2-40B4-BE49-F238E27FC236}">
                <a16:creationId xmlns:a16="http://schemas.microsoft.com/office/drawing/2014/main" id="{9FF53224-C916-45FD-9115-82B3D942B2DD}"/>
              </a:ext>
            </a:extLst>
          </p:cNvPr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5" name="テキスト プレースホルダー 74">
            <a:extLst>
              <a:ext uri="{FF2B5EF4-FFF2-40B4-BE49-F238E27FC236}">
                <a16:creationId xmlns:a16="http://schemas.microsoft.com/office/drawing/2014/main" id="{F65CA17D-12E7-4A1A-ACBA-655702A7DF35}"/>
              </a:ext>
            </a:extLst>
          </p:cNvPr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6" name="テキスト プレースホルダー 75">
            <a:extLst>
              <a:ext uri="{FF2B5EF4-FFF2-40B4-BE49-F238E27FC236}">
                <a16:creationId xmlns:a16="http://schemas.microsoft.com/office/drawing/2014/main" id="{2D9A9372-14D4-4BF9-B57C-A6E58C4E3FBE}"/>
              </a:ext>
            </a:extLst>
          </p:cNvPr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7" name="テキスト プレースホルダー 76">
            <a:extLst>
              <a:ext uri="{FF2B5EF4-FFF2-40B4-BE49-F238E27FC236}">
                <a16:creationId xmlns:a16="http://schemas.microsoft.com/office/drawing/2014/main" id="{0CBE6752-6768-436E-827C-21530440AC22}"/>
              </a:ext>
            </a:extLst>
          </p:cNvPr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8" name="テキスト プレースホルダー 77">
            <a:extLst>
              <a:ext uri="{FF2B5EF4-FFF2-40B4-BE49-F238E27FC236}">
                <a16:creationId xmlns:a16="http://schemas.microsoft.com/office/drawing/2014/main" id="{A5A25F83-B16D-497C-B0CC-3552BE4C7216}"/>
              </a:ext>
            </a:extLst>
          </p:cNvPr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9" name="テキスト プレースホルダー 68">
            <a:extLst>
              <a:ext uri="{FF2B5EF4-FFF2-40B4-BE49-F238E27FC236}">
                <a16:creationId xmlns:a16="http://schemas.microsoft.com/office/drawing/2014/main" id="{57484AB9-6256-4B80-BAAB-A1A2C419BD1E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0" name="テキスト プレースホルダー 69">
            <a:extLst>
              <a:ext uri="{FF2B5EF4-FFF2-40B4-BE49-F238E27FC236}">
                <a16:creationId xmlns:a16="http://schemas.microsoft.com/office/drawing/2014/main" id="{0B2D5625-3195-4354-AE00-046183780453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9" name="テキスト プレースホルダー 78">
            <a:extLst>
              <a:ext uri="{FF2B5EF4-FFF2-40B4-BE49-F238E27FC236}">
                <a16:creationId xmlns:a16="http://schemas.microsoft.com/office/drawing/2014/main" id="{27BA38AA-EBAF-4901-A934-6B9545681DBC}"/>
              </a:ext>
            </a:extLst>
          </p:cNvPr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80" name="テキスト プレースホルダー 79">
            <a:extLst>
              <a:ext uri="{FF2B5EF4-FFF2-40B4-BE49-F238E27FC236}">
                <a16:creationId xmlns:a16="http://schemas.microsoft.com/office/drawing/2014/main" id="{76D79DC2-4580-4DBF-9CA7-08AA2E0E9431}"/>
              </a:ext>
            </a:extLst>
          </p:cNvPr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81" name="テキスト プレースホルダー 80">
            <a:extLst>
              <a:ext uri="{FF2B5EF4-FFF2-40B4-BE49-F238E27FC236}">
                <a16:creationId xmlns:a16="http://schemas.microsoft.com/office/drawing/2014/main" id="{D318CBE3-6A8A-467D-BBC8-2309E354F2D0}"/>
              </a:ext>
            </a:extLst>
          </p:cNvPr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82" name="テキスト プレースホルダー 81">
            <a:extLst>
              <a:ext uri="{FF2B5EF4-FFF2-40B4-BE49-F238E27FC236}">
                <a16:creationId xmlns:a16="http://schemas.microsoft.com/office/drawing/2014/main" id="{B5F7B9F2-359A-4DB9-B530-30D593E60DE4}"/>
              </a:ext>
            </a:extLst>
          </p:cNvPr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83" name="テキスト プレースホルダー 82">
            <a:extLst>
              <a:ext uri="{FF2B5EF4-FFF2-40B4-BE49-F238E27FC236}">
                <a16:creationId xmlns:a16="http://schemas.microsoft.com/office/drawing/2014/main" id="{59B81AC4-04AF-41F0-8364-BFB4E8E5D776}"/>
              </a:ext>
            </a:extLst>
          </p:cNvPr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84" name="テキスト プレースホルダー 83">
            <a:extLst>
              <a:ext uri="{FF2B5EF4-FFF2-40B4-BE49-F238E27FC236}">
                <a16:creationId xmlns:a16="http://schemas.microsoft.com/office/drawing/2014/main" id="{1D0A4F63-A550-4E3B-9951-DE3D066B8C53}"/>
              </a:ext>
            </a:extLst>
          </p:cNvPr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85" name="テキスト プレースホルダー 84">
            <a:extLst>
              <a:ext uri="{FF2B5EF4-FFF2-40B4-BE49-F238E27FC236}">
                <a16:creationId xmlns:a16="http://schemas.microsoft.com/office/drawing/2014/main" id="{F90F829B-FBAC-46D1-8F6D-EA0569A5862A}"/>
              </a:ext>
            </a:extLst>
          </p:cNvPr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43889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014 年度月間カレンダー (月曜日～日曜日)">
  <a:themeElements>
    <a:clrScheme name="2013 monthly calendar (Mon-Sun)">
      <a:dk1>
        <a:sysClr val="windowText" lastClr="000000"/>
      </a:dk1>
      <a:lt1>
        <a:sysClr val="window" lastClr="FFFFFF"/>
      </a:lt1>
      <a:dk2>
        <a:srgbClr val="266692"/>
      </a:dk2>
      <a:lt2>
        <a:srgbClr val="DDDDDD"/>
      </a:lt2>
      <a:accent1>
        <a:srgbClr val="58B4FB"/>
      </a:accent1>
      <a:accent2>
        <a:srgbClr val="ACB57E"/>
      </a:accent2>
      <a:accent3>
        <a:srgbClr val="639184"/>
      </a:accent3>
      <a:accent4>
        <a:srgbClr val="3A7BA7"/>
      </a:accent4>
      <a:accent5>
        <a:srgbClr val="5A702A"/>
      </a:accent5>
      <a:accent6>
        <a:srgbClr val="685546"/>
      </a:accent6>
      <a:hlink>
        <a:srgbClr val="78C66E"/>
      </a:hlink>
      <a:folHlink>
        <a:srgbClr val="777777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6401332.potx" id="{C665C7EA-98C9-4E06-B790-B77B379A3421}" vid="{9B7D6A75-3F1D-4D28-A34B-BE24B2E874B9}"/>
    </a:ext>
  </a:extLst>
</a:theme>
</file>

<file path=ppt/theme/theme2.xml><?xml version="1.0" encoding="utf-8"?>
<a:theme xmlns:a="http://schemas.openxmlformats.org/drawingml/2006/main" name="Office テーマ">
  <a:themeElements>
    <a:clrScheme name="2013 monthly calendar (Mon-Sun)">
      <a:dk1>
        <a:sysClr val="windowText" lastClr="000000"/>
      </a:dk1>
      <a:lt1>
        <a:sysClr val="window" lastClr="FFFFFF"/>
      </a:lt1>
      <a:dk2>
        <a:srgbClr val="266692"/>
      </a:dk2>
      <a:lt2>
        <a:srgbClr val="DDDDDD"/>
      </a:lt2>
      <a:accent1>
        <a:srgbClr val="58B4FB"/>
      </a:accent1>
      <a:accent2>
        <a:srgbClr val="ACB57E"/>
      </a:accent2>
      <a:accent3>
        <a:srgbClr val="639184"/>
      </a:accent3>
      <a:accent4>
        <a:srgbClr val="3A7BA7"/>
      </a:accent4>
      <a:accent5>
        <a:srgbClr val="5A702A"/>
      </a:accent5>
      <a:accent6>
        <a:srgbClr val="685546"/>
      </a:accent6>
      <a:hlink>
        <a:srgbClr val="78C66E"/>
      </a:hlink>
      <a:folHlink>
        <a:srgbClr val="777777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2013 monthly calendar (Mon-Sun)">
      <a:dk1>
        <a:sysClr val="windowText" lastClr="000000"/>
      </a:dk1>
      <a:lt1>
        <a:sysClr val="window" lastClr="FFFFFF"/>
      </a:lt1>
      <a:dk2>
        <a:srgbClr val="266692"/>
      </a:dk2>
      <a:lt2>
        <a:srgbClr val="DDDDDD"/>
      </a:lt2>
      <a:accent1>
        <a:srgbClr val="58B4FB"/>
      </a:accent1>
      <a:accent2>
        <a:srgbClr val="ACB57E"/>
      </a:accent2>
      <a:accent3>
        <a:srgbClr val="639184"/>
      </a:accent3>
      <a:accent4>
        <a:srgbClr val="3A7BA7"/>
      </a:accent4>
      <a:accent5>
        <a:srgbClr val="5A702A"/>
      </a:accent5>
      <a:accent6>
        <a:srgbClr val="685546"/>
      </a:accent6>
      <a:hlink>
        <a:srgbClr val="78C66E"/>
      </a:hlink>
      <a:folHlink>
        <a:srgbClr val="777777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338</TotalTime>
  <Words>0</Words>
  <Application>Microsoft Office PowerPoint</Application>
  <PresentationFormat>On-screen Show (4:3)</PresentationFormat>
  <Paragraphs>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Meiryo UI</vt:lpstr>
      <vt:lpstr>Arial</vt:lpstr>
      <vt:lpstr>Calibri</vt:lpstr>
      <vt:lpstr>Wingdings</vt:lpstr>
      <vt:lpstr>2014 年度月間カレンダー (月曜日～日曜日)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Hamran</dc:creator>
  <cp:lastModifiedBy>Ivo Martisek (Moravia IT s.r.o.)</cp:lastModifiedBy>
  <cp:revision>26</cp:revision>
  <dcterms:created xsi:type="dcterms:W3CDTF">2015-06-10T19:40:02Z</dcterms:created>
  <dcterms:modified xsi:type="dcterms:W3CDTF">2018-04-25T10:23:34Z</dcterms:modified>
</cp:coreProperties>
</file>