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ja-JP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619" autoAdjust="0"/>
  </p:normalViewPr>
  <p:slideViewPr>
    <p:cSldViewPr snapToGrid="0">
      <p:cViewPr varScale="1">
        <p:scale>
          <a:sx n="119" d="100"/>
          <a:sy n="119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2T06:57:50.348" v="32" actId="790"/>
      <pc:docMkLst>
        <pc:docMk/>
      </pc:docMkLst>
      <pc:sldChg chg="modSp mod modNotes modNotesTx">
        <pc:chgData name="Fake Test User" userId="SID-0" providerId="Test" clId="FakeClientId" dt="2021-08-02T06:56:40.989" v="24" actId="790"/>
        <pc:sldMkLst>
          <pc:docMk/>
          <pc:sldMk cId="3601082625" sldId="256"/>
        </pc:sldMkLst>
        <pc:spChg chg="mod">
          <ac:chgData name="Fake Test User" userId="SID-0" providerId="Test" clId="FakeClientId" dt="2021-08-02T06:52:40.222" v="1" actId="2711"/>
          <ac:spMkLst>
            <pc:docMk/>
            <pc:sldMk cId="360108262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2T06:52:40.222" v="1" actId="2711"/>
          <ac:spMkLst>
            <pc:docMk/>
            <pc:sldMk cId="360108262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2T06:57:50.348" v="3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2T06:53:29.238" v="6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2T06:53:29.238" v="6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2T06:53:31.472" v="7" actId="2711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2T06:53:31.472" v="7" actId="2711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2T06:53:31.472" v="7" actId="2711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2T06:53:46.441" v="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2T06:53:46.441" v="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3:46.441" v="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3:46.441" v="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3:46.441" v="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3:46.441" v="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3:52.191" v="9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2T06:53:52.191" v="9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3:52.191" v="9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3:52.191" v="9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3:52.191" v="9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3:52.191" v="9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04.097" v="10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2T06:54:04.097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04.097" v="10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04.097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4:04.097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4:04.097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11.004" v="11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2T06:54:11.004" v="11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11.004" v="11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11.004" v="11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4:11.004" v="11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4:11.004" v="11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54:11.004" v="11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19.301" v="1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2T06:54:19.301" v="1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26.098" v="13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2T06:54:26.098" v="13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26.098" v="13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26.098" v="13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4:26.098" v="13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32.707" v="14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2T06:54:32.707" v="14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32.707" v="14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32.707" v="14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42.863" v="15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2T06:54:42.863" v="15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42.863" v="15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42.863" v="15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4:42.863" v="15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4:42.863" v="15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54:42.863" v="15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4:51.379" v="16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2T06:54:51.379" v="16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4:51.379" v="1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4:51.379" v="16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4:51.379" v="1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4:51.379" v="1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2T06:54:51.379" v="1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7:44.676" v="31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2T06:57:44.676" v="31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7:44.676" v="31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7:44.676" v="31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7:44.676" v="31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7:44.676" v="31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2T06:57:50.348" v="3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2T06:57:50.348" v="3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2T06:57:50.348" v="3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2T06:57:50.348" v="3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2T06:57:50.348" v="3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2T06:57:50.348" v="3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654A846-47C7-48FD-9A48-979D230E00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89441B-EDB9-4776-BE1E-AC0CDEF618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38C59-7800-4116-8122-D18B11D13F11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2021/8/2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67C67E-3239-40F5-B48B-7ED4132386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ABF6D44-586F-45C2-B66F-41C5A71E4A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51931-61CB-4D66-8B9D-00CB7526A66B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02914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391CC3A6-3F99-4686-B100-7E184C67767C}" type="datetime1">
              <a:rPr kumimoji="1" lang="ja-JP" altLang="en-US" smtClean="0"/>
              <a:pPr/>
              <a:t>2021/8/2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noProof="0"/>
              <a:t>マスター テキストの書式設定</a:t>
            </a:r>
          </a:p>
          <a:p>
            <a:pPr lvl="1"/>
            <a:r>
              <a:rPr kumimoji="1" lang="ja-JP" altLang="en-US" noProof="0"/>
              <a:t>第 </a:t>
            </a:r>
            <a:r>
              <a:rPr kumimoji="1" lang="en-US" altLang="ja-JP" noProof="0"/>
              <a:t>2 </a:t>
            </a:r>
            <a:r>
              <a:rPr kumimoji="1" lang="ja-JP" altLang="en-US" noProof="0"/>
              <a:t>レベル</a:t>
            </a:r>
          </a:p>
          <a:p>
            <a:pPr lvl="2"/>
            <a:r>
              <a:rPr kumimoji="1" lang="ja-JP" altLang="en-US" noProof="0"/>
              <a:t>第 </a:t>
            </a:r>
            <a:r>
              <a:rPr kumimoji="1" lang="en-US" altLang="ja-JP" noProof="0"/>
              <a:t>3 </a:t>
            </a:r>
            <a:r>
              <a:rPr kumimoji="1" lang="ja-JP" altLang="en-US" noProof="0"/>
              <a:t>レベル</a:t>
            </a:r>
          </a:p>
          <a:p>
            <a:pPr lvl="3"/>
            <a:r>
              <a:rPr kumimoji="1" lang="ja-JP" altLang="en-US" noProof="0"/>
              <a:t>第 </a:t>
            </a:r>
            <a:r>
              <a:rPr kumimoji="1" lang="en-US" altLang="ja-JP" noProof="0"/>
              <a:t>4 </a:t>
            </a:r>
            <a:r>
              <a:rPr kumimoji="1" lang="ja-JP" altLang="en-US" noProof="0"/>
              <a:t>レベル</a:t>
            </a:r>
          </a:p>
          <a:p>
            <a:pPr lvl="4"/>
            <a:r>
              <a:rPr kumimoji="1" lang="ja-JP" altLang="en-US" noProof="0"/>
              <a:t>第 </a:t>
            </a:r>
            <a:r>
              <a:rPr kumimoji="1" lang="en-US" altLang="ja-JP" noProof="0"/>
              <a:t>5 </a:t>
            </a:r>
            <a:r>
              <a:rPr kumimoji="1"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B2084DB-FF1A-4B68-A4DB-7D62129AC790}" type="slidenum">
              <a:rPr kumimoji="1" lang="en-US" altLang="ja-JP" smtClean="0"/>
              <a:pPr/>
              <a:t>‹#›</a:t>
            </a:fld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5147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084DB-FF1A-4B68-A4DB-7D62129AC790}" type="slidenum">
              <a:rPr kumimoji="1" lang="en-US" altLang="ja-JP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2606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2295525"/>
            <a:ext cx="9601200" cy="3571875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818BFD-39E7-4D99-A54D-437472BC46CC}" type="datetime1">
              <a:rPr lang="en-US" altLang="ja-JP" noProof="0" smtClean="0"/>
              <a:t>2021/8/2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rtlCol="0"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7933BF6-D722-4EDC-A70E-2ED0CDE28A35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 rtlCol="0"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grpSp>
        <p:nvGrpSpPr>
          <p:cNvPr id="7" name="グループ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フリーフォーム(F)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フリーフォーム(F)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 rtlCol="0"/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 hasCustomPrompt="1"/>
          </p:nvPr>
        </p:nvSpPr>
        <p:spPr>
          <a:xfrm>
            <a:off x="1371600" y="624156"/>
            <a:ext cx="8179641" cy="5243244"/>
          </a:xfrm>
        </p:spPr>
        <p:txBody>
          <a:bodyPr vert="eaVert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 dirty="0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291B66-8362-4510-AA6A-E2E82C32EAF2}" type="datetime1">
              <a:rPr lang="en-US" altLang="ja-JP" noProof="0" smtClean="0"/>
              <a:t>2021/8/2</a:t>
            </a:fld>
            <a:endParaRPr lang="ja-JP" altLang="en-US" noProof="0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F877AF-1F1A-4A1F-B6D9-1BBAB4AB08C2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 ヘッダ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rtlCol="0"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765025" y="4216328"/>
            <a:ext cx="9612971" cy="1143324"/>
          </a:xfrm>
        </p:spPr>
        <p:txBody>
          <a:bodyPr rtlCol="0"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DF628407-C9CF-447E-B5D6-7B2FE4305EFF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 rtlCol="0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noProof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7" name="フリーフォーム(F) 6" title="トリミングのマーク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 hasCustomPrompt="1"/>
          </p:nvPr>
        </p:nvSpPr>
        <p:spPr>
          <a:xfrm>
            <a:off x="1371600" y="2285999"/>
            <a:ext cx="4447786" cy="3581401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6525403" y="2285999"/>
            <a:ext cx="4447786" cy="3581401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1E3BDC-5DE8-4B95-A06A-E7EEB22D2D58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 hasCustomPrompt="1"/>
          </p:nvPr>
        </p:nvSpPr>
        <p:spPr>
          <a:xfrm>
            <a:off x="1371600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 hasCustomPrompt="1"/>
          </p:nvPr>
        </p:nvSpPr>
        <p:spPr>
          <a:xfrm>
            <a:off x="1371600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 hasCustomPrompt="1"/>
          </p:nvPr>
        </p:nvSpPr>
        <p:spPr>
          <a:xfrm>
            <a:off x="6525014" y="2340864"/>
            <a:ext cx="4443984" cy="823912"/>
          </a:xfrm>
        </p:spPr>
        <p:txBody>
          <a:bodyPr rtlCol="0"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 hasCustomPrompt="1"/>
          </p:nvPr>
        </p:nvSpPr>
        <p:spPr>
          <a:xfrm>
            <a:off x="6525014" y="3305207"/>
            <a:ext cx="4443984" cy="2562193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ADE4A6-9775-40F4-BC8B-137EDE6B0301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64F48-EF3B-4DDE-81DC-0B478379B4A1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A18D8A-185F-46E5-ABF7-0F77E0A2AC94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noProof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9E57DC2-970A-4B3E-BB1C-7A09969E49DF}" type="slidenum">
              <a:rPr lang="en-US" altLang="ja-JP" noProof="0" smtClean="0"/>
              <a:t>‹#›</a:t>
            </a:fld>
            <a:endParaRPr lang="ja-JP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 title="背景の図形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6256020" y="685801"/>
            <a:ext cx="5212080" cy="517525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6344"/>
            <a:ext cx="3855720" cy="3011056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11BF819-4DFF-4F10-B659-A2F9FCAF0CC0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9" name="長方形 8" title="分割バー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 title="背景の図形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rtlCol="0"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532120" y="0"/>
            <a:ext cx="6659880" cy="6857999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 hasCustomPrompt="1"/>
          </p:nvPr>
        </p:nvSpPr>
        <p:spPr>
          <a:xfrm>
            <a:off x="723900" y="2855968"/>
            <a:ext cx="3855720" cy="3011432"/>
          </a:xfrm>
        </p:spPr>
        <p:txBody>
          <a:bodyPr rtlCol="0"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D3F29159-A7F8-4BB1-A619-4585012B9157}" type="datetime1">
              <a:rPr lang="ja-JP" altLang="en-US" noProof="0" smtClean="0"/>
              <a:t>2021/8/2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9E57DC2-970A-4B3E-BB1C-7A09969E49D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sp>
        <p:nvSpPr>
          <p:cNvPr id="9" name="長方形 8" title="分割バー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970EBDA-F393-4021-941B-CF96C434EDD1}" type="datetime1">
              <a:rPr lang="ja-JP" altLang="en-US" smtClean="0"/>
              <a:t>2021/8/2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9E57DC2-970A-4B3E-BB1C-7A09969E49DF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 title="サイドバー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i="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i="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i="0" kern="1200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theme/theme12.xml><?xml version="1.0" encoding="utf-8"?>
<a:theme xmlns:a="http://schemas.openxmlformats.org/drawingml/2006/main" name="トリミン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TF00001241</ap:Template>
  <ap:TotalTime>6</ap:TotalTime>
  <ap:Words>1</ap:Words>
  <ap:PresentationFormat>ワイド画面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ap:HeadingPairs>
  <ap:TitlesOfParts>
    <vt:vector baseType="lpstr" size="4">
      <vt:lpstr>Meiryo UI</vt:lpstr>
      <vt:lpstr>Franklin Gothic Book</vt:lpstr>
      <vt:lpstr>トリミング</vt:lpstr>
      <vt:lpstr>PowerPoint プレゼンテーション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2015-09-21T23:24:45Z</dcterms:created>
  <dcterms:modified xsi:type="dcterms:W3CDTF">2021-08-02T06:58:05Z</dcterms:modified>
</cp:coreProperties>
</file>