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ja-JP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19" autoAdjust="0"/>
  </p:normalViewPr>
  <p:slideViewPr>
    <p:cSldViewPr snapToGrid="0">
      <p:cViewPr varScale="1">
        <p:scale>
          <a:sx n="116" d="100"/>
          <a:sy n="116" d="100"/>
        </p:scale>
        <p:origin x="10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03T01:28:37.396" v="37" actId="790"/>
      <pc:docMkLst>
        <pc:docMk/>
      </pc:docMkLst>
      <pc:sldChg chg="modSp mod modNotes modNotesTx">
        <pc:chgData name="Fake Test User" userId="SID-0" providerId="Test" clId="FakeClientId" dt="2021-08-03T01:28:37.396" v="37" actId="790"/>
        <pc:sldMkLst>
          <pc:docMk/>
          <pc:sldMk cId="2526593619" sldId="256"/>
        </pc:sldMkLst>
        <pc:spChg chg="mod">
          <ac:chgData name="Fake Test User" userId="SID-0" providerId="Test" clId="FakeClientId" dt="2021-08-03T01:21:31.547" v="3" actId="790"/>
          <ac:spMkLst>
            <pc:docMk/>
            <pc:sldMk cId="252659361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3T01:21:31.547" v="3" actId="790"/>
          <ac:spMkLst>
            <pc:docMk/>
            <pc:sldMk cId="252659361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3T01:27:31.989" v="32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3T01:23:05.953" v="9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3T01:23:05.953" v="9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3T01:23:07.859" v="10" actId="2711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3T01:23:07.859" v="10" actId="2711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3T01:23:07.859" v="10" actId="2711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3T01:23:16.906" v="11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3T01:23:16.906" v="11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23:16.906" v="11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23:16.906" v="11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23:16.906" v="11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23:16.906" v="11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23:23.172" v="12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3T01:23:23.172" v="12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23:23.172" v="12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23:23.172" v="12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23:23.172" v="12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23:23.172" v="12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25:32.939" v="13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3T01:25:32.939" v="13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25:32.939" v="13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25:32.939" v="13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25:32.939" v="13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25:32.939" v="13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25:41.783" v="14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3T01:25:41.783" v="14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25:41.783" v="14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25:41.783" v="14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25:41.783" v="14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25:41.783" v="14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1:25:41.783" v="14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25:49.033" v="15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3T01:25:49.033" v="15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25:49.033" v="15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25:49.033" v="15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25:49.033" v="15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25:49.033" v="15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1:25:49.033" v="15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1:25:49.033" v="15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3T01:25:49.033" v="15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25:55.159" v="16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3T01:25:55.159" v="16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25:55.159" v="16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25:55.159" v="16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25:55.159" v="16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26:01.581" v="17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3T01:26:01.581" v="17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26:01.581" v="17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26:01.581" v="17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26:09.315" v="18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3T01:26:09.315" v="18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26:09.315" v="18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26:09.315" v="18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26:09.315" v="18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26:09.315" v="18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1:26:09.315" v="18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addSp delSp modSp mod">
          <pc:chgData name="Fake Test User" userId="SID-0" providerId="Test" clId="FakeClientId" dt="2021-08-03T01:26:33.878" v="23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3T01:26:33.878" v="23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26:33.878" v="23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26:33.878" v="23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26:33.878" v="23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26:33.878" v="23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1:26:33.878" v="23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add del">
            <ac:chgData name="Fake Test User" userId="SID-0" providerId="Test" clId="FakeClientId" dt="2021-08-03T01:26:30.034" v="22" actId="22"/>
            <ac:spMkLst>
              <pc:docMk/>
              <pc:sldMasterMk cId="0" sldId="2147483648"/>
              <pc:sldLayoutMk cId="0" sldId="2147483657"/>
              <ac:spMk id="10" creationId="{4BFD0F85-6E52-45B2-B2F5-08391434C28C}"/>
            </ac:spMkLst>
          </pc:spChg>
        </pc:sldLayoutChg>
        <pc:sldLayoutChg chg="modSp mod">
          <pc:chgData name="Fake Test User" userId="SID-0" providerId="Test" clId="FakeClientId" dt="2021-08-03T01:27:25.207" v="31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3T01:27:25.207" v="31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27:25.207" v="31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27:25.207" v="31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27:25.207" v="31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1:27:25.207" v="31" actId="790"/>
            <ac:spMkLst>
              <pc:docMk/>
              <pc:sldMasterMk cId="0" sldId="2147483648"/>
              <pc:sldLayoutMk cId="0" sldId="2147483658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27:31.989" v="32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3T01:27:31.989" v="32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27:31.989" v="32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27:31.989" v="32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27:31.989" v="32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27:31.989" v="32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26:18.800" v="19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03T01:26:18.800" v="19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26:18.800" v="19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26:18.800" v="19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26:18.800" v="19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1:26:18.800" v="19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1:26:18.800" v="19" actId="790"/>
            <ac:spMkLst>
              <pc:docMk/>
              <pc:sldMasterMk cId="0" sldId="2147483648"/>
              <pc:sldLayoutMk cId="0" sldId="214748366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26:42.378" v="24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03T01:26:42.378" v="24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26:42.378" v="24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26:42.378" v="24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26:42.378" v="24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26:42.378" v="24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26:53.582" v="26" actId="2711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03T01:26:53.582" v="26" actId="2711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26:53.582" v="26" actId="2711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26:53.582" v="26" actId="2711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26:53.582" v="26" actId="2711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26:53.582" v="26" actId="2711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1:26:53.582" v="26" actId="2711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3T01:26:53.582" v="26" actId="2711"/>
            <ac:spMkLst>
              <pc:docMk/>
              <pc:sldMasterMk cId="0" sldId="2147483648"/>
              <pc:sldLayoutMk cId="0" sldId="214748366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3T01:26:53.582" v="26" actId="2711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27:00.597" v="27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03T01:27:00.597" v="27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27:00.597" v="27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27:00.597" v="27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27:00.597" v="27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27:00.597" v="27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27:18.926" v="30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03T01:27:18.926" v="30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1:27:18.926" v="30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27:18.926" v="30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27:18.926" v="30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27:18.926" v="30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1:27:18.926" v="30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1:27:09.613" v="29" actId="2711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03T01:27:09.613" v="29" actId="2711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1:27:09.613" v="29" actId="2711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1:27:09.613" v="29" actId="2711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1:27:09.613" v="29" actId="2711"/>
            <ac:spMkLst>
              <pc:docMk/>
              <pc:sldMasterMk cId="0" sldId="2147483648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1:27:09.613" v="29" actId="2711"/>
            <ac:spMkLst>
              <pc:docMk/>
              <pc:sldMasterMk cId="0" sldId="2147483648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3T01:27:09.613" v="29" actId="2711"/>
            <ac:spMkLst>
              <pc:docMk/>
              <pc:sldMasterMk cId="0" sldId="2147483648"/>
              <pc:sldLayoutMk cId="0" sldId="2147483668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3T01:27:09.613" v="29" actId="2711"/>
            <ac:spMkLst>
              <pc:docMk/>
              <pc:sldMasterMk cId="0" sldId="2147483648"/>
              <pc:sldLayoutMk cId="0" sldId="2147483668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3T01:27:09.613" v="29" actId="2711"/>
            <ac:spMkLst>
              <pc:docMk/>
              <pc:sldMasterMk cId="0" sldId="2147483648"/>
              <pc:sldLayoutMk cId="0" sldId="2147483668"/>
              <ac:spMk id="1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D312316-C63C-4062-AFB4-DDF30B212A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6FABB4-9459-41C2-8A71-13419391AC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78C56-69E0-47AC-83DD-5ADC664FA545}" type="datetime1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2021/8/3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9C1CD8E-1D26-4CB5-B968-A68E45C84F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F88CEA7-69C1-42B6-87B8-9609E6C6CE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D711A-A800-40E4-B78C-024BDC8309AB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09462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8758B688-BA82-4FEC-87AF-B6A085F03E63}" type="datetime1">
              <a:rPr kumimoji="1" lang="ja-JP" altLang="en-US" smtClean="0"/>
              <a:pPr/>
              <a:t>2021/8/3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/>
            <a:r>
              <a:rPr kumimoji="1" lang="ja-JP" altLang="en-US" noProof="0"/>
              <a:t>第 </a:t>
            </a:r>
            <a:r>
              <a:rPr kumimoji="1" lang="en-US" altLang="ja-JP" noProof="0"/>
              <a:t>2 </a:t>
            </a:r>
            <a:r>
              <a:rPr kumimoji="1" lang="ja-JP" altLang="en-US" noProof="0"/>
              <a:t>レベル</a:t>
            </a:r>
          </a:p>
          <a:p>
            <a:pPr lvl="2"/>
            <a:r>
              <a:rPr kumimoji="1" lang="ja-JP" altLang="en-US" noProof="0"/>
              <a:t>第 </a:t>
            </a:r>
            <a:r>
              <a:rPr kumimoji="1" lang="en-US" altLang="ja-JP" noProof="0"/>
              <a:t>3 </a:t>
            </a:r>
            <a:r>
              <a:rPr kumimoji="1" lang="ja-JP" altLang="en-US" noProof="0"/>
              <a:t>レベル</a:t>
            </a:r>
          </a:p>
          <a:p>
            <a:pPr lvl="3"/>
            <a:r>
              <a:rPr kumimoji="1" lang="ja-JP" altLang="en-US" noProof="0"/>
              <a:t>第 </a:t>
            </a:r>
            <a:r>
              <a:rPr kumimoji="1" lang="en-US" altLang="ja-JP" noProof="0"/>
              <a:t>4 </a:t>
            </a:r>
            <a:r>
              <a:rPr kumimoji="1" lang="ja-JP" altLang="en-US" noProof="0"/>
              <a:t>レベル</a:t>
            </a:r>
          </a:p>
          <a:p>
            <a:pPr lvl="4"/>
            <a:r>
              <a:rPr kumimoji="1" lang="ja-JP" altLang="en-US" noProof="0"/>
              <a:t>第 </a:t>
            </a:r>
            <a:r>
              <a:rPr kumimoji="1" lang="en-US" altLang="ja-JP" noProof="0"/>
              <a:t>5 </a:t>
            </a:r>
            <a:r>
              <a:rPr kumimoji="1"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DBB3931-EF0E-482C-9D8D-3A2BC79BB466}" type="slidenum">
              <a:rPr kumimoji="1" lang="en-US" altLang="ja-JP" smtClean="0"/>
              <a:pPr/>
              <a:t>‹#›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7241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BB3931-EF0E-482C-9D8D-3A2BC79BB466}" type="slidenum">
              <a:rPr kumimoji="1" lang="en-US" altLang="ja-JP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471730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キャプション付きパノラマ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画像 7" descr="天空 R1---オーバーレイ コンテンツ 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5299603"/>
            <a:ext cx="10131427" cy="49371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6DD0D6-9CC9-483A-96D6-C7844233A010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画像 6" descr="天空 R1---オーバーレイ タイトル 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C7D08E48-6433-41B7-8F90-1B18E78F132B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D57F1E4F-1CFF-5643-939E-217C01CDF565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画像 6" descr="天空 R1---オーバーレイ コンテンツ 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rtlCol="0" anchor="ctr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7B9F91-CA97-46AA-B824-1E7370712A56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キャプション付き引用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画像 15" descr="天空 R1---オーバーレイ コンテンツ 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ja-JP" altLang="en-US" sz="8000" noProof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ja-JP" altLang="en-US" sz="8000" noProof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“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097875" y="3352800"/>
            <a:ext cx="9339184" cy="381000"/>
          </a:xfrm>
        </p:spPr>
        <p:txBody>
          <a:bodyPr rtlCol="0" anchor="ctr"/>
          <a:lstStyle>
            <a:lvl1pPr marL="0" indent="0">
              <a:buFontTx/>
              <a:buNone/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687465" y="4343400"/>
            <a:ext cx="10152367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271EB5F-4963-4A9C-84A2-51409BA6D772}" type="datetime1">
              <a:rPr lang="ja-JP" altLang="en-US" smtClean="0"/>
              <a:t>2021/8/3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57F1E4F-1CFF-5643-939E-217C01CDF565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画像 7" descr="天空 R1---オーバーレイ コンテンツ 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685801" y="4777381"/>
            <a:ext cx="10131426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F11929-D8C9-424C-BAEF-8641E1063D14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符付きの名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画像 10" descr="天空 R1---オーバーレイ コンテンツ 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ja-JP" altLang="en-US" sz="8000" noProof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ja-JP" altLang="en-US" sz="8000" noProof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“</a:t>
            </a:r>
          </a:p>
        </p:txBody>
      </p:sp>
      <p:sp>
        <p:nvSpPr>
          <p:cNvPr id="16" name="タイトル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685799" y="4775200"/>
            <a:ext cx="10135436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94C5A108-03BC-4C69-9166-3C9B038FD8CC}" type="datetime1">
              <a:rPr lang="ja-JP" altLang="en-US" smtClean="0"/>
              <a:t>2021/8/3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57F1E4F-1CFF-5643-939E-217C01CDF565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または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画像 7" descr="天空 R1---オーバーレイ コンテンツ 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483804-E60A-4F9C-92D5-2936E26041B5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画像 6" descr="天空 R1---オーバーレイ コンテンツ 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/>
            <a:r>
              <a:rPr kumimoji="1" lang="ja-JP" altLang="en-US" noProof="0"/>
              <a:t>第 </a:t>
            </a:r>
            <a:r>
              <a:rPr kumimoji="1" lang="en-US" altLang="ja-JP" noProof="0"/>
              <a:t>2 </a:t>
            </a:r>
            <a:r>
              <a:rPr kumimoji="1" lang="ja-JP" altLang="en-US" noProof="0"/>
              <a:t>レベル</a:t>
            </a:r>
          </a:p>
          <a:p>
            <a:pPr lvl="2"/>
            <a:r>
              <a:rPr kumimoji="1" lang="ja-JP" altLang="en-US" noProof="0"/>
              <a:t>第 </a:t>
            </a:r>
            <a:r>
              <a:rPr kumimoji="1" lang="en-US" altLang="ja-JP" noProof="0"/>
              <a:t>3 </a:t>
            </a:r>
            <a:r>
              <a:rPr kumimoji="1" lang="ja-JP" altLang="en-US" noProof="0"/>
              <a:t>レベル</a:t>
            </a:r>
          </a:p>
          <a:p>
            <a:pPr lvl="3"/>
            <a:r>
              <a:rPr kumimoji="1" lang="ja-JP" altLang="en-US" noProof="0"/>
              <a:t>第 </a:t>
            </a:r>
            <a:r>
              <a:rPr kumimoji="1" lang="en-US" altLang="ja-JP" noProof="0"/>
              <a:t>4 </a:t>
            </a:r>
            <a:r>
              <a:rPr kumimoji="1" lang="ja-JP" altLang="en-US" noProof="0"/>
              <a:t>レベル</a:t>
            </a:r>
          </a:p>
          <a:p>
            <a:pPr lvl="4"/>
            <a:r>
              <a:rPr kumimoji="1" lang="ja-JP" altLang="en-US" noProof="0"/>
              <a:t>第 </a:t>
            </a:r>
            <a:r>
              <a:rPr kumimoji="1" lang="en-US" altLang="ja-JP" noProof="0"/>
              <a:t>5 </a:t>
            </a:r>
            <a:r>
              <a:rPr kumimoji="1"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4714DC-3BC9-4EDD-B6F7-DC0D26CC3F79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画像 6" descr="天空 R1---オーバーレイ コンテンツ 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7832116" cy="5181600"/>
          </a:xfrm>
        </p:spPr>
        <p:txBody>
          <a:bodyPr vert="eaVert" rtlCol="0" anchor="t"/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/>
            <a:r>
              <a:rPr kumimoji="1" lang="ja-JP" altLang="en-US" noProof="0"/>
              <a:t>第 </a:t>
            </a:r>
            <a:r>
              <a:rPr kumimoji="1" lang="en-US" altLang="ja-JP" noProof="0"/>
              <a:t>2 </a:t>
            </a:r>
            <a:r>
              <a:rPr kumimoji="1" lang="ja-JP" altLang="en-US" noProof="0"/>
              <a:t>レベル</a:t>
            </a:r>
          </a:p>
          <a:p>
            <a:pPr lvl="2"/>
            <a:r>
              <a:rPr kumimoji="1" lang="ja-JP" altLang="en-US" noProof="0"/>
              <a:t>第 </a:t>
            </a:r>
            <a:r>
              <a:rPr kumimoji="1" lang="en-US" altLang="ja-JP" noProof="0"/>
              <a:t>3 </a:t>
            </a:r>
            <a:r>
              <a:rPr kumimoji="1" lang="ja-JP" altLang="en-US" noProof="0"/>
              <a:t>レベル</a:t>
            </a:r>
          </a:p>
          <a:p>
            <a:pPr lvl="3"/>
            <a:r>
              <a:rPr kumimoji="1" lang="ja-JP" altLang="en-US" noProof="0"/>
              <a:t>第 </a:t>
            </a:r>
            <a:r>
              <a:rPr kumimoji="1" lang="en-US" altLang="ja-JP" noProof="0"/>
              <a:t>4 </a:t>
            </a:r>
            <a:r>
              <a:rPr kumimoji="1" lang="ja-JP" altLang="en-US" noProof="0"/>
              <a:t>レベル</a:t>
            </a:r>
          </a:p>
          <a:p>
            <a:pPr lvl="4"/>
            <a:r>
              <a:rPr kumimoji="1" lang="ja-JP" altLang="en-US" noProof="0"/>
              <a:t>第 </a:t>
            </a:r>
            <a:r>
              <a:rPr kumimoji="1" lang="en-US" altLang="ja-JP" noProof="0"/>
              <a:t>5 </a:t>
            </a:r>
            <a:r>
              <a:rPr kumimoji="1"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3BBF75-7A13-47E5-BB8D-0BA78685E58D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画像 6" descr="天空 R1---オーバーレイ コンテンツ 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9F3981-5DFE-40D1-92BB-DBD1FD1CCB16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画像 6" descr="天空 R1---オーバーレイ コンテンツ 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rtlCol="0" anchor="b"/>
          <a:lstStyle>
            <a:lvl1pPr algn="l">
              <a:defRPr sz="4000" b="0" cap="all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685799" y="4777381"/>
            <a:ext cx="1013142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240161-7B00-4DCB-BB9E-A5ADA92ED85A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画像 7" descr="天空 R1---オーバーレイ コンテンツ 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 hasCustomPrompt="1"/>
          </p:nvPr>
        </p:nvSpPr>
        <p:spPr>
          <a:xfrm>
            <a:off x="685802" y="2142067"/>
            <a:ext cx="4995334" cy="3649134"/>
          </a:xfrm>
        </p:spPr>
        <p:txBody>
          <a:bodyPr rtlCol="0">
            <a:normAutofit/>
          </a:bodyPr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 hasCustomPrompt="1"/>
          </p:nvPr>
        </p:nvSpPr>
        <p:spPr>
          <a:xfrm>
            <a:off x="5821895" y="2142067"/>
            <a:ext cx="4995332" cy="3649133"/>
          </a:xfrm>
        </p:spPr>
        <p:txBody>
          <a:bodyPr rtlCol="0">
            <a:normAutofit/>
          </a:bodyPr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D328B6-B3BE-4FD9-B697-11E55A55549B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 hasCustomPrompt="1"/>
          </p:nvPr>
        </p:nvSpPr>
        <p:spPr>
          <a:xfrm>
            <a:off x="685801" y="2870201"/>
            <a:ext cx="4996923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 hasCustomPrompt="1"/>
          </p:nvPr>
        </p:nvSpPr>
        <p:spPr>
          <a:xfrm>
            <a:off x="5823483" y="2870201"/>
            <a:ext cx="4995334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68695A-4B9B-4FD3-BF6B-45297B9EDB1D}" type="datetime1">
              <a:rPr lang="ja-JP" altLang="en-US" noProof="0" smtClean="0"/>
              <a:t>2021/8/3</a:t>
            </a:fld>
            <a:r>
              <a:rPr lang="en-US" altLang="ja-JP" noProof="0"/>
              <a:t>2014/9/11</a:t>
            </a:r>
            <a:fld id="{B61BEF0D-F0BB-DE4B-95CE-6DB70DBA9567}" type="datetimeFigureOut">
              <a:rPr lang="en-US" altLang="ja-JP" noProof="0" smtClean="0"/>
              <a:pPr rtl="0"/>
              <a:t>8/3/2021</a:t>
            </a:fld>
            <a:endParaRPr lang="ja-JP" altLang="en-US" noProof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ja-JP" noProof="0" smtClean="0"/>
              <a:pPr rtl="0"/>
              <a:t>‹#›</a:t>
            </a:fld>
            <a:r>
              <a:rPr lang="en-US" altLang="ja-JP" noProof="0"/>
              <a:t>‹#›</a:t>
            </a:r>
            <a:fld id="{D57F1E4F-1CFF-5643-939E-217C01CDF565}" type="slidenum">
              <a:rPr lang="en-US" altLang="ja-JP" noProof="0" smtClean="0"/>
              <a:pPr rtl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画像 5" descr="天空 R1---オーバーレイ コンテンツ 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7544D0-D92F-4C80-88B5-563B41A0E985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画像 4" descr="天空 R1---オーバーレイ コンテンツ 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79D9D6-F6BF-423D-8A1F-A300DEEAEE08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画像 7" descr="天空 R1---オーバーレイ コンテンツ 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4648201" y="609601"/>
            <a:ext cx="6169026" cy="5181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3445933"/>
            <a:ext cx="3680885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0E084E-EED3-45E6-8170-AA8EF63047AD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キャプション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画像 7" descr="天空 R1---オーバーレイ コンテンツ 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4" name="図プレースホルダー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2971800"/>
            <a:ext cx="6164653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76265E-A862-4DF6-BE97-6500F4D36563}" type="datetime1">
              <a:rPr lang="ja-JP" altLang="en-US" noProof="0" smtClean="0"/>
              <a:t>2021/8/3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ADAC6E8-9714-40DA-8F86-5F6AF0C576CE}" type="datetime1">
              <a:rPr lang="ja-JP" altLang="en-US" smtClean="0"/>
              <a:t>2021/8/3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57F1E4F-1CFF-5643-939E-217C01CDF565}" type="slidenum">
              <a:rPr lang="en-US" altLang="ja-JP" smtClean="0"/>
              <a:pPr/>
              <a:t>‹#›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天空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Celestial</ap:Template>
  <ap:TotalTime>13</ap:TotalTime>
  <ap:Words>1</ap:Words>
  <ap:PresentationFormat>ワイド画面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ap:HeadingPairs>
  <ap:TitlesOfParts>
    <vt:vector baseType="lpstr" size="4">
      <vt:lpstr>Meiryo UI</vt:lpstr>
      <vt:lpstr>Arial</vt:lpstr>
      <vt:lpstr>天空</vt:lpstr>
      <vt:lpstr>PowerPoint プレゼンテーション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2014-09-12T02:08:24Z</dcterms:created>
  <dcterms:modified xsi:type="dcterms:W3CDTF">2021-08-03T01:28:54Z</dcterms:modified>
</cp:coreProperties>
</file>