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ja-JP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1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0625537C-E9B2-4383-B072-D984192793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82517C3-18A7-407D-B127-40C4CB2C36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76B96-679F-442B-91E2-6A4FD99013FC}" type="datetime1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2021/8/27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13B9DF-1B7C-4903-A7E9-4B53343E98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3214EF-FF8C-499C-80CC-AE5767D2A8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D47BA-B545-4423-8BBC-D8D57EAAD709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5571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39E5AC6-7E4C-4985-973A-BB63D3F5CA6E}" type="datetime1">
              <a:rPr kumimoji="1" lang="ja-JP" altLang="en-US" smtClean="0"/>
              <a:pPr/>
              <a:t>2021/8/27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93FC99B5-320F-4CCD-B91D-5B664BDCE0B6}" type="slidenum">
              <a:rPr kumimoji="1" lang="en-US" altLang="ja-JP" noProof="0" smtClean="0"/>
              <a:pPr/>
              <a:t>‹#›</a:t>
            </a:fld>
            <a:endParaRPr kumimoji="1"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456645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FC99B5-320F-4CCD-B91D-5B664BDCE0B6}" type="slidenum">
              <a:rPr kumimoji="1" lang="en-US" altLang="ja-JP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82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長方形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B43EF1-6D94-4FFA-B021-DB00F02FD257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  <p:cxnSp>
        <p:nvCxnSpPr>
          <p:cNvPr id="9" name="直線​​コネクタ(S)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  <a:p>
            <a:pPr lvl="4" rtl="0"/>
            <a:endParaRPr lang="ja-JP" altLang="en-US" noProof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6C0099-D1A3-480D-B382-244151F1147B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長方形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92476D-5508-4811-976E-59BA047BD828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marL="0">
              <a:defRPr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713F35-6F0D-4196-9C32-0723C88C8D05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113E31D-E2AB-40D1-8B51-AFA5AFEF393A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長方形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FEDF3A-6371-4D80-9C2A-D327886B90D9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  <p:cxnSp>
        <p:nvCxnSpPr>
          <p:cNvPr id="9" name="直線​​コネクタ(S)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29FCBE-F273-4B73-BB77-3A3872DE1C3C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CA860F-60E5-47F9-B6D5-11C8C59CCDCB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23E2BF-2C35-46A4-BD0A-F17913DD0E9D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長方形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長方形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783530-EA94-47FA-997A-0FA2CECFDC1A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ja-JP" altLang="en-US" noProof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長方形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rtlCol="0"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3E3DE38B-1001-4492-B4E2-1546C7359E88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長方形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rtlCol="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アイコンをクリックして画像を追加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597DDF-1F7F-46C3-8F52-473C1E18302A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長方形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950E8E97-8133-4331-A94A-92685BC604FC}" type="datetime1">
              <a:rPr lang="ja-JP" altLang="en-US" noProof="0" smtClean="0"/>
              <a:t>2021/8/27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FAB73BC-B049-4115-A692-8D63A059BFB8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cxnSp>
        <p:nvCxnSpPr>
          <p:cNvPr id="10" name="直線​​コネクタ(S)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9381990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</TotalTime>
  <Words>1</Words>
  <PresentationFormat>ワイド画面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Calibri</vt:lpstr>
      <vt:lpstr>Calibri Light</vt:lpstr>
      <vt:lpstr>レトロスペクト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2014-09-12T02:11:56Z</dcterms:created>
  <dcterms:modified xsi:type="dcterms:W3CDTF">2021-08-27T01:32:57Z</dcterms:modified>
</cp:coreProperties>
</file>