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ja-JP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6619" autoAdjust="0"/>
  </p:normalViewPr>
  <p:slideViewPr>
    <p:cSldViewPr snapToGrid="0">
      <p:cViewPr varScale="1">
        <p:scale>
          <a:sx n="116" d="100"/>
          <a:sy n="116" d="100"/>
        </p:scale>
        <p:origin x="10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28T01:18:10.934" v="23" actId="790"/>
      <pc:docMkLst>
        <pc:docMk/>
      </pc:docMkLst>
      <pc:sldChg chg="modSp mod modNotes modNotesTx">
        <pc:chgData name="Fake Test User" userId="SID-0" providerId="Test" clId="FakeClientId" dt="2021-07-28T01:18:10.934" v="23" actId="790"/>
        <pc:sldMkLst>
          <pc:docMk/>
          <pc:sldMk cId="690163300" sldId="256"/>
        </pc:sldMkLst>
        <pc:spChg chg="mod">
          <ac:chgData name="Fake Test User" userId="SID-0" providerId="Test" clId="FakeClientId" dt="2021-07-28T01:15:13.058" v="1" actId="2711"/>
          <ac:spMkLst>
            <pc:docMk/>
            <pc:sldMk cId="690163300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8T01:15:13.058" v="1" actId="2711"/>
          <ac:spMkLst>
            <pc:docMk/>
            <pc:sldMk cId="690163300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8T01:16:49.387" v="17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7-28T01:15:33.308" v="4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7-28T01:15:33.308" v="4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7-28T01:15:35.074" v="5" actId="2711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7-28T01:15:35.074" v="5" actId="2711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7-28T01:15:35.074" v="5" actId="2711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7-28T01:15:40.402" v="6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7-28T01:15:40.402" v="6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1:15:40.402" v="6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1:15:40.402" v="6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1:15:40.402" v="6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1:15:40.402" v="6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1:15:46.308" v="7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7-28T01:15:46.308" v="7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1:15:46.308" v="7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1:15:46.308" v="7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1:15:46.308" v="7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1:15:46.308" v="7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1:15:53.043" v="8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7-28T01:15:53.043" v="8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1:15:53.043" v="8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1:15:53.043" v="8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1:15:53.043" v="8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1:15:53.043" v="8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1:15:59.636" v="9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7-28T01:15:59.636" v="9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1:15:59.636" v="9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1:15:59.636" v="9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1:15:59.636" v="9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1:15:59.636" v="9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1:15:59.636" v="9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1:16:09.199" v="11" actId="2711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7-28T01:16:09.199" v="11" actId="2711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1:16:09.199" v="11" actId="2711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1:16:09.199" v="11" actId="2711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1:16:09.199" v="11" actId="2711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1:16:09.199" v="11" actId="2711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1:16:09.199" v="11" actId="2711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1:16:09.199" v="11" actId="2711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01:16:09.199" v="11" actId="2711"/>
            <ac:spMkLst>
              <pc:docMk/>
              <pc:sldMasterMk cId="0" sldId="2147483648"/>
              <pc:sldLayoutMk cId="0" sldId="214748365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1:16:17.012" v="12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7-28T01:16:17.012" v="12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1:16:17.012" v="12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1:16:17.012" v="12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1:16:17.012" v="12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1:16:22.980" v="13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7-28T01:16:22.980" v="13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1:16:22.980" v="13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1:16:22.980" v="13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1:16:31.262" v="14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7-28T01:16:31.262" v="14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1:16:31.262" v="14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1:16:31.262" v="14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1:16:31.262" v="14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1:16:31.262" v="14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1:16:31.262" v="14" actId="790"/>
            <ac:spMkLst>
              <pc:docMk/>
              <pc:sldMasterMk cId="0" sldId="2147483648"/>
              <pc:sldLayoutMk cId="0" sldId="2147483656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1:16:43.231" v="16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7-28T01:16:43.231" v="16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1:16:43.231" v="16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1:16:43.231" v="16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1:16:43.231" v="16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1:16:43.231" v="16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1:16:49.387" v="17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7-28T01:16:49.387" v="17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1:16:49.387" v="17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1:16:49.387" v="17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1:16:49.387" v="17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1:16:49.387" v="17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1:16:37.684" v="15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7-28T01:16:37.684" v="15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1:16:37.684" v="15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1:16:37.684" v="15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1:16:37.684" v="15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1:16:37.684" v="15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1:16:37.684" v="15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87837B7-445B-4B34-BB9F-79DD7AF1A8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AB46843-55D7-48D7-B6EB-AF4324D59FE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20EF3-58CD-489A-819A-6A35DC968AEF}" type="datetime1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2021/7/28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9D86784-B483-402E-A58C-A58A6C9CE4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0D5A0B7-2230-423A-B6DD-3DC40D7A80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7A643-E848-4F1E-8EEC-ED37291ECD0B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6238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100E158D-29D6-4A05-8ECD-179768CB3794}" type="datetime1">
              <a:rPr kumimoji="1" lang="ja-JP" altLang="en-US" smtClean="0"/>
              <a:pPr/>
              <a:t>2021/7/28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ja-JP" altLang="en-US" dirty="0"/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  <a:endParaRPr kumimoji="1" lang="ja-JP" altLang="en-US" dirty="0"/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ja-JP" altLang="en-US" dirty="0"/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4AB809E9-39FC-41D4-A363-A693E61CE03F}" type="slidenum">
              <a:rPr kumimoji="1" lang="en-US" altLang="ja-JP" smtClean="0"/>
              <a:pPr/>
              <a:t>‹#›</a:t>
            </a:fld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15661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B809E9-39FC-41D4-A363-A693E61CE03F}" type="slidenum">
              <a:rPr kumimoji="1" lang="en-US" altLang="ja-JP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672094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BBE27F-79CA-4C50-BE8C-1984208DB4C1}" type="datetime1">
              <a:rPr lang="ja-JP" altLang="en-US" noProof="0" smtClean="0"/>
              <a:t>2021/7/28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長方形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円/楕円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pPr rt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fld id="{38600FFF-A0A4-4DF0-848E-3741B4CA3B53}" type="datetime1">
              <a:rPr lang="ja-JP" altLang="en-US" noProof="0" smtClean="0"/>
              <a:t>2021/7/28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ja-JP" noProof="0" smtClean="0"/>
              <a:t>‹#›</a:t>
            </a:fld>
            <a:endParaRPr lang="ja-JP" altLang="en-US" noProof="0"/>
          </a:p>
        </p:txBody>
      </p:sp>
      <p:cxnSp>
        <p:nvCxnSpPr>
          <p:cNvPr id="8" name="直線​​コネクタ(S)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 hasCustomPrompt="1"/>
          </p:nvPr>
        </p:nvSpPr>
        <p:spPr>
          <a:xfrm>
            <a:off x="990601" y="762000"/>
            <a:ext cx="7581900" cy="5410200"/>
          </a:xfrm>
        </p:spPr>
        <p:txBody>
          <a:bodyPr vert="eaVert" rtlCol="0"/>
          <a:lstStyle/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B5FD6C-8322-4951-BE95-C307D17AB07A}" type="datetime1">
              <a:rPr lang="ja-JP" altLang="en-US" noProof="0" smtClean="0"/>
              <a:t>2021/7/28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ja-JP" noProof="0" smtClean="0"/>
              <a:t>‹#›</a:t>
            </a:fld>
            <a:endParaRPr lang="ja-JP" altLang="en-US" noProof="0"/>
          </a:p>
        </p:txBody>
      </p:sp>
      <p:cxnSp>
        <p:nvCxnSpPr>
          <p:cNvPr id="7" name="直線​​コネクタ(S)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36E4A2-B647-4454-8D75-712CC1CE4FCC}" type="datetime1">
              <a:rPr lang="ja-JP" altLang="en-US" noProof="0" smtClean="0"/>
              <a:t>2021/7/28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長方形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円/楕円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b="0" spc="200" baseline="0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FFBDC5-2EE2-406E-ADA8-A59B91A33162}" type="datetime1">
              <a:rPr lang="ja-JP" altLang="en-US" noProof="0" smtClean="0"/>
              <a:t>2021/7/28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ja-JP" noProof="0" smtClean="0"/>
              <a:t>‹#›</a:t>
            </a:fld>
            <a:endParaRPr lang="ja-JP" altLang="en-US" noProof="0"/>
          </a:p>
        </p:txBody>
      </p:sp>
      <p:cxnSp>
        <p:nvCxnSpPr>
          <p:cNvPr id="8" name="直線​​コネクタ(S)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 hasCustomPrompt="1"/>
          </p:nvPr>
        </p:nvSpPr>
        <p:spPr>
          <a:xfrm>
            <a:off x="1024127" y="2286000"/>
            <a:ext cx="4754880" cy="4023360"/>
          </a:xfrm>
        </p:spPr>
        <p:txBody>
          <a:bodyPr rtlCol="0"/>
          <a:lstStyle/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 hasCustomPrompt="1"/>
          </p:nvPr>
        </p:nvSpPr>
        <p:spPr>
          <a:xfrm>
            <a:off x="5989320" y="2286000"/>
            <a:ext cx="4754880" cy="4023360"/>
          </a:xfrm>
        </p:spPr>
        <p:txBody>
          <a:bodyPr rtlCol="0"/>
          <a:lstStyle/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673B2E4-B905-4831-977A-DDBB58902B46}" type="datetime1">
              <a:rPr lang="ja-JP" altLang="en-US" noProof="0" smtClean="0"/>
              <a:t>2021/7/28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 hasCustomPrompt="1"/>
          </p:nvPr>
        </p:nvSpPr>
        <p:spPr>
          <a:xfrm>
            <a:off x="102412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 hasCustomPrompt="1"/>
          </p:nvPr>
        </p:nvSpPr>
        <p:spPr>
          <a:xfrm>
            <a:off x="1024128" y="2967788"/>
            <a:ext cx="4754880" cy="3341572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 hasCustomPrompt="1"/>
          </p:nvPr>
        </p:nvSpPr>
        <p:spPr>
          <a:xfrm>
            <a:off x="599088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 hasCustomPrompt="1"/>
          </p:nvPr>
        </p:nvSpPr>
        <p:spPr>
          <a:xfrm>
            <a:off x="5990888" y="2967788"/>
            <a:ext cx="4754880" cy="3341572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8F9A2175-69B9-48AE-B8A9-F3BE07726AB9}" type="datetime1">
              <a:rPr lang="ja-JP" altLang="en-US" smtClean="0"/>
              <a:t>2021/7/28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4FAB73BC-B049-4115-A692-8D63A059BFB8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508FB8-CB34-433B-86CB-4AF74FC1C368}" type="datetime1">
              <a:rPr lang="ja-JP" altLang="en-US" noProof="0" smtClean="0"/>
              <a:t>2021/7/28</a:t>
            </a:fld>
            <a:endParaRPr lang="ja-JP" altLang="en-US" noProof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1A27A4-1279-4611-842D-74763141486F}" type="datetime1">
              <a:rPr lang="ja-JP" altLang="en-US" noProof="0" smtClean="0"/>
              <a:t>2021/7/28</a:t>
            </a:fld>
            <a:endParaRPr lang="ja-JP" altLang="en-US" noProof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 rtlCol="0"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5715000" y="822960"/>
            <a:ext cx="5678424" cy="518464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 hasCustomPrompt="1"/>
          </p:nvPr>
        </p:nvSpPr>
        <p:spPr>
          <a:xfrm>
            <a:off x="1024128" y="2257506"/>
            <a:ext cx="4389120" cy="3762294"/>
          </a:xfrm>
        </p:spPr>
        <p:txBody>
          <a:bodyPr lIns="91440" rIns="91440" rtlCol="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F222E9A-7915-4F7C-B0AE-E34D32C07E4E}" type="datetime1">
              <a:rPr lang="ja-JP" altLang="en-US" noProof="0" smtClean="0"/>
              <a:t>2021/7/28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キャプション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 hasCustomPrompt="1"/>
          </p:nvPr>
        </p:nvSpPr>
        <p:spPr>
          <a:xfrm>
            <a:off x="8610600" y="4960138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29AA71-B6E8-4C62-8ACC-31B880A2B3E2}" type="datetime1">
              <a:rPr lang="ja-JP" altLang="en-US" noProof="0" smtClean="0"/>
              <a:t>2021/7/28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67E5644-1E61-4311-A31E-84CB9C7AA8A9}" type="slidenum">
              <a:rPr lang="en-US" altLang="ja-JP" noProof="0" smtClean="0"/>
              <a:t>‹#›</a:t>
            </a:fld>
            <a:endParaRPr lang="ja-JP" altLang="en-US" noProof="0"/>
          </a:p>
        </p:txBody>
      </p:sp>
      <p:cxnSp>
        <p:nvCxnSpPr>
          <p:cNvPr id="8" name="直線​​コネクタ(S)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16C30E02-F841-4699-B70A-1487027B2260}" type="datetime1">
              <a:rPr lang="ja-JP" altLang="en-US" smtClean="0"/>
              <a:t>2021/7/28</a:t>
            </a:fld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4FAB73BC-B049-4115-A692-8D63A059BFB8}" type="slidenum">
              <a:rPr lang="en-US" altLang="ja-JP" smtClean="0"/>
              <a:pPr/>
              <a:t>‹#›</a:t>
            </a:fld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7" name="直線​​コネクタ(S)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0163300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インテグラル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Integral</ap:Template>
  <ap:TotalTime>3</ap:TotalTime>
  <ap:Words>1</ap:Words>
  <ap:PresentationFormat>ワイド画面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ap:HeadingPairs>
  <ap:TitlesOfParts>
    <vt:vector baseType="lpstr" size="5">
      <vt:lpstr>Meiryo UI</vt:lpstr>
      <vt:lpstr>Tw Cen MT</vt:lpstr>
      <vt:lpstr>Wingdings 3</vt:lpstr>
      <vt:lpstr>インテグラル</vt:lpstr>
      <vt:lpstr>PowerPoint プレゼンテーション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2014-09-12T02:18:28Z</dcterms:created>
  <dcterms:modified xsi:type="dcterms:W3CDTF">2021-07-28T01:18:23Z</dcterms:modified>
</cp:coreProperties>
</file>