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ja-JP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4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5503292-EB45-4E42-AFBC-BE4788C28BC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7A691F3-C9DD-4B54-8752-5CBF7B24001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70128-9634-4FBF-A981-3EDC9CB18293}" type="datetime1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2021/8/27</a:t>
            </a:fld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F2BD725-7351-4601-9ADE-6CC7C892E8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FF2FAB6-28EB-459B-B44A-593BA33F04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B2C63-DDBB-4739-8013-56F4CA86EF2F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3822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kumimoji="1" lang="ja-JP" altLang="en-US" noProof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07B4AEF8-AEB0-498D-9723-EABC4ECF185E}" type="datetime1">
              <a:rPr kumimoji="1" lang="ja-JP" altLang="en-US" smtClean="0"/>
              <a:pPr/>
              <a:t>2021/8/27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noProof="0"/>
              <a:t>マスター テキストの書式設定</a:t>
            </a:r>
          </a:p>
          <a:p>
            <a:pPr lvl="1"/>
            <a:r>
              <a:rPr kumimoji="1" lang="ja-JP" altLang="en-US" noProof="0"/>
              <a:t>第 </a:t>
            </a:r>
            <a:r>
              <a:rPr kumimoji="1" lang="en-US" altLang="ja-JP" noProof="0"/>
              <a:t>2 </a:t>
            </a:r>
            <a:r>
              <a:rPr kumimoji="1" lang="ja-JP" altLang="en-US" noProof="0"/>
              <a:t>レベル</a:t>
            </a:r>
          </a:p>
          <a:p>
            <a:pPr lvl="2"/>
            <a:r>
              <a:rPr kumimoji="1" lang="ja-JP" altLang="en-US" noProof="0"/>
              <a:t>第 </a:t>
            </a:r>
            <a:r>
              <a:rPr kumimoji="1" lang="en-US" altLang="ja-JP" noProof="0"/>
              <a:t>3 </a:t>
            </a:r>
            <a:r>
              <a:rPr kumimoji="1" lang="ja-JP" altLang="en-US" noProof="0"/>
              <a:t>レベル</a:t>
            </a:r>
          </a:p>
          <a:p>
            <a:pPr lvl="3"/>
            <a:r>
              <a:rPr kumimoji="1" lang="ja-JP" altLang="en-US" noProof="0"/>
              <a:t>第 </a:t>
            </a:r>
            <a:r>
              <a:rPr kumimoji="1" lang="en-US" altLang="ja-JP" noProof="0"/>
              <a:t>4 </a:t>
            </a:r>
            <a:r>
              <a:rPr kumimoji="1" lang="ja-JP" altLang="en-US" noProof="0"/>
              <a:t>レベル</a:t>
            </a:r>
          </a:p>
          <a:p>
            <a:pPr lvl="4"/>
            <a:r>
              <a:rPr kumimoji="1" lang="ja-JP" altLang="en-US" noProof="0"/>
              <a:t>第 </a:t>
            </a:r>
            <a:r>
              <a:rPr kumimoji="1" lang="en-US" altLang="ja-JP" noProof="0"/>
              <a:t>5 </a:t>
            </a:r>
            <a:r>
              <a:rPr kumimoji="1"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kumimoji="1"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DB35CC83-B160-460C-B1BB-BDECAB37E3BB}" type="slidenum">
              <a:rPr kumimoji="1" lang="en-US" altLang="ja-JP" noProof="0" smtClean="0"/>
              <a:pPr/>
              <a:t>‹#›</a:t>
            </a:fld>
            <a:endParaRPr kumimoji="1"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317908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35CC83-B160-460C-B1BB-BDECAB37E3BB}" type="slidenum">
              <a:rPr kumimoji="1" lang="en-US" altLang="ja-JP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96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rtlCol="0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C1C217-3021-4EE4-B084-AC18B9DAC76D}" type="datetime1">
              <a:rPr lang="ja-JP" altLang="en-US" noProof="0" smtClean="0"/>
              <a:t>2021/8/27</a:t>
            </a:fld>
            <a:endParaRPr lang="ja-JP" altLang="en-US" noProof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キャプション付きパノラマ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839788" y="987425"/>
            <a:ext cx="10515600" cy="3379735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 rtlCol="0"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0EBE0F7-8046-462F-B219-57AC916C1020}" type="datetime1">
              <a:rPr lang="ja-JP" altLang="en-US" noProof="0" smtClean="0"/>
              <a:t>2021/8/27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3985E9-A6DE-4F63-BD43-9BDEEBC99EB3}" type="datetime1">
              <a:rPr lang="ja-JP" altLang="en-US" noProof="0" smtClean="0"/>
              <a:t>2021/8/27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符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rtlCol="0" anchor="ctr"/>
          <a:lstStyle>
            <a:lvl1pPr>
              <a:defRPr sz="4400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12" name="テキスト プレースホルダー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51616B-E4DA-45D5-8F56-A4A89ADCEACD}" type="datetime1">
              <a:rPr lang="ja-JP" altLang="en-US" noProof="0" smtClean="0"/>
              <a:t>2021/8/27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ja-JP" noProof="0" smtClean="0"/>
              <a:t>‹#›</a:t>
            </a:fld>
            <a:endParaRPr lang="ja-JP" altLang="en-US" noProof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ja-JP" altLang="en-US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ja-JP" altLang="en-US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rtlCol="0" anchor="b">
            <a:normAutofit/>
          </a:bodyPr>
          <a:lstStyle>
            <a:lvl1pPr>
              <a:defRPr sz="5400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4F0E06-CC50-4332-81E7-9F281B8A267A}" type="datetime1">
              <a:rPr lang="ja-JP" altLang="en-US" noProof="0" smtClean="0"/>
              <a:t>2021/8/27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8" name="テキスト プレースホルダー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 rtl="0">
              <a:buNone/>
            </a:pPr>
            <a:r>
              <a:rPr lang="ja-JP" altLang="en-US" noProof="0"/>
              <a:t>マスター テキストの書式設定</a:t>
            </a:r>
          </a:p>
        </p:txBody>
      </p:sp>
      <p:sp>
        <p:nvSpPr>
          <p:cNvPr id="10" name="テキスト プレースホルダー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11" name="テキスト プレースホルダー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 rtl="0">
              <a:buNone/>
            </a:pPr>
            <a:r>
              <a:rPr lang="ja-JP" altLang="en-US" noProof="0"/>
              <a:t>マスター テキストの書式設定</a:t>
            </a:r>
          </a:p>
        </p:txBody>
      </p:sp>
      <p:sp>
        <p:nvSpPr>
          <p:cNvPr id="12" name="テキスト プレースホルダー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81694C-00C5-42B7-924E-59EB2E0390C5}" type="datetime1">
              <a:rPr lang="ja-JP" altLang="en-US" noProof="0" smtClean="0"/>
              <a:t>2021/8/27</a:t>
            </a:fld>
            <a:endParaRPr lang="ja-JP" altLang="en-US" noProof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19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20" name="図プレースホルダー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21" name="テキスト プレースホルダー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22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23" name="図プレースホルダー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24" name="テキスト プレースホルダー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25" name="テキスト プレースホルダー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26" name="図プレースホルダー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27" name="テキスト プレースホルダー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55C791-BDBE-4E3F-9B1D-E1759DDC7EA2}" type="datetime1">
              <a:rPr lang="ja-JP" altLang="en-US" noProof="0" smtClean="0"/>
              <a:t>2021/8/27</a:t>
            </a:fld>
            <a:endParaRPr lang="ja-JP" altLang="en-US" noProof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/>
            <a:r>
              <a:rPr kumimoji="1" lang="ja-JP" altLang="en-US" noProof="0"/>
              <a:t>第 </a:t>
            </a:r>
            <a:r>
              <a:rPr kumimoji="1" lang="en-US" altLang="ja-JP" noProof="0"/>
              <a:t>2 </a:t>
            </a:r>
            <a:r>
              <a:rPr kumimoji="1" lang="ja-JP" altLang="en-US" noProof="0"/>
              <a:t>レベル</a:t>
            </a:r>
          </a:p>
          <a:p>
            <a:pPr lvl="2"/>
            <a:r>
              <a:rPr kumimoji="1" lang="ja-JP" altLang="en-US" noProof="0"/>
              <a:t>第 </a:t>
            </a:r>
            <a:r>
              <a:rPr kumimoji="1" lang="en-US" altLang="ja-JP" noProof="0"/>
              <a:t>3 </a:t>
            </a:r>
            <a:r>
              <a:rPr kumimoji="1" lang="ja-JP" altLang="en-US" noProof="0"/>
              <a:t>レベル</a:t>
            </a:r>
          </a:p>
          <a:p>
            <a:pPr lvl="3"/>
            <a:r>
              <a:rPr kumimoji="1" lang="ja-JP" altLang="en-US" noProof="0"/>
              <a:t>第 </a:t>
            </a:r>
            <a:r>
              <a:rPr kumimoji="1" lang="en-US" altLang="ja-JP" noProof="0"/>
              <a:t>4 </a:t>
            </a:r>
            <a:r>
              <a:rPr kumimoji="1" lang="ja-JP" altLang="en-US" noProof="0"/>
              <a:t>レベル</a:t>
            </a:r>
          </a:p>
          <a:p>
            <a:pPr lvl="4"/>
            <a:r>
              <a:rPr kumimoji="1" lang="ja-JP" altLang="en-US" noProof="0"/>
              <a:t>第 </a:t>
            </a:r>
            <a:r>
              <a:rPr kumimoji="1" lang="en-US" altLang="ja-JP" noProof="0"/>
              <a:t>5 </a:t>
            </a:r>
            <a:r>
              <a:rPr kumimoji="1" lang="ja-JP" altLang="en-US" noProof="0"/>
              <a:t>レベル</a:t>
            </a:r>
          </a:p>
          <a:p>
            <a:pPr lvl="4" rtl="0"/>
            <a:endParaRPr lang="ja-JP" altLang="en-US" noProof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EE36A6-BE26-4239-8DB2-DFCBF9B07237}" type="datetime1">
              <a:rPr lang="ja-JP" altLang="en-US" noProof="0" smtClean="0"/>
              <a:t>2021/8/27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/>
            <a:r>
              <a:rPr kumimoji="1" lang="ja-JP" altLang="en-US" noProof="0"/>
              <a:t>第 </a:t>
            </a:r>
            <a:r>
              <a:rPr kumimoji="1" lang="en-US" altLang="ja-JP" noProof="0"/>
              <a:t>2 </a:t>
            </a:r>
            <a:r>
              <a:rPr kumimoji="1" lang="ja-JP" altLang="en-US" noProof="0"/>
              <a:t>レベル</a:t>
            </a:r>
          </a:p>
          <a:p>
            <a:pPr lvl="2"/>
            <a:r>
              <a:rPr kumimoji="1" lang="ja-JP" altLang="en-US" noProof="0"/>
              <a:t>第 </a:t>
            </a:r>
            <a:r>
              <a:rPr kumimoji="1" lang="en-US" altLang="ja-JP" noProof="0"/>
              <a:t>3 </a:t>
            </a:r>
            <a:r>
              <a:rPr kumimoji="1" lang="ja-JP" altLang="en-US" noProof="0"/>
              <a:t>レベル</a:t>
            </a:r>
          </a:p>
          <a:p>
            <a:pPr lvl="3"/>
            <a:r>
              <a:rPr kumimoji="1" lang="ja-JP" altLang="en-US" noProof="0"/>
              <a:t>第 </a:t>
            </a:r>
            <a:r>
              <a:rPr kumimoji="1" lang="en-US" altLang="ja-JP" noProof="0"/>
              <a:t>4 </a:t>
            </a:r>
            <a:r>
              <a:rPr kumimoji="1" lang="ja-JP" altLang="en-US" noProof="0"/>
              <a:t>レベル</a:t>
            </a:r>
          </a:p>
          <a:p>
            <a:pPr lvl="4"/>
            <a:r>
              <a:rPr kumimoji="1" lang="ja-JP" altLang="en-US" noProof="0"/>
              <a:t>第 </a:t>
            </a:r>
            <a:r>
              <a:rPr kumimoji="1" lang="en-US" altLang="ja-JP" noProof="0"/>
              <a:t>5 </a:t>
            </a:r>
            <a:r>
              <a:rPr kumimoji="1"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587234-85E6-47C3-8A06-BF24C69F4A1E}" type="datetime1">
              <a:rPr lang="ja-JP" altLang="en-US" noProof="0" smtClean="0"/>
              <a:t>2021/8/27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E9668C-E945-4150-AC5C-C5CFE82E258E}" type="datetime1">
              <a:rPr lang="ja-JP" altLang="en-US" noProof="0" smtClean="0"/>
              <a:t>2021/8/27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 hasCustomPrompt="1"/>
          </p:nvPr>
        </p:nvSpPr>
        <p:spPr>
          <a:xfrm>
            <a:off x="854532" y="4464028"/>
            <a:ext cx="9144000" cy="1641490"/>
          </a:xfrm>
        </p:spPr>
        <p:txBody>
          <a:bodyPr wrap="none" rtlCol="0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pPr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8" name="サブタイトル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rtlCol="0"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330A85-137E-43DE-BA5B-7841CB8CECC1}" type="datetime1">
              <a:rPr lang="ja-JP" altLang="en-US" noProof="0" smtClean="0"/>
              <a:t>2021/8/27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30685A-E6F1-4C0B-915D-F9EE41DA3568}" type="datetime1">
              <a:rPr lang="ja-JP" altLang="en-US" noProof="0" smtClean="0"/>
              <a:t>2021/8/27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rtlCol="0"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 rtl="0">
              <a:buNone/>
            </a:pPr>
            <a:r>
              <a:rPr lang="ja-JP" altLang="en-US" noProof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965FD6-43FF-4769-96F8-38DADF755ED3}" type="datetime1">
              <a:rPr lang="ja-JP" altLang="en-US" noProof="0" smtClean="0"/>
              <a:t>2021/8/27</a:t>
            </a:fld>
            <a:endParaRPr lang="ja-JP" altLang="en-US" noProof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CF7184-202C-49DB-BCC6-85164A2BA722}" type="datetime1">
              <a:rPr lang="ja-JP" altLang="en-US" noProof="0" smtClean="0"/>
              <a:t>2021/8/27</a:t>
            </a:fld>
            <a:endParaRPr lang="ja-JP" altLang="en-US" noProof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447FD1-5D69-43E8-AD0B-D6706E9B7421}" type="datetime1">
              <a:rPr lang="ja-JP" altLang="en-US" noProof="0" smtClean="0"/>
              <a:t>2021/8/27</a:t>
            </a:fld>
            <a:endParaRPr lang="ja-JP" altLang="en-US" noProof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 rtlCol="0"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815C7E-D912-478A-A273-ED6D1571E8B2}" type="datetime1">
              <a:rPr lang="ja-JP" altLang="en-US" noProof="0" smtClean="0"/>
              <a:t>2021/8/27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キャプション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 rtlCol="0"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45CF89-5201-45C9-99C4-63CC246C7760}" type="datetime1">
              <a:rPr lang="ja-JP" altLang="en-US" noProof="0" smtClean="0"/>
              <a:t>2021/8/27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38D29FC7-D16E-4A42-897D-9205ABD6FC66}" type="datetime1">
              <a:rPr lang="ja-JP" altLang="en-US" noProof="0" smtClean="0"/>
              <a:t>2021/8/27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6D22F896-40B5-4ADD-8801-0D06FADFA095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4862975"/>
      </p:ext>
    </p:extLst>
  </p:cSld>
  <p:clrMapOvr>
    <a:masterClrMapping/>
  </p:clrMapOvr>
</p:sld>
</file>

<file path=ppt/theme/theme1.xml><?xml version="1.0" encoding="utf-8"?>
<a:theme xmlns:a="http://schemas.openxmlformats.org/drawingml/2006/main" name="奥行き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TF10001006</Template>
  <TotalTime>13</TotalTime>
  <Words>1</Words>
  <PresentationFormat>ワイド画面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Corbel</vt:lpstr>
      <vt:lpstr>奥行き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2015-09-22T16:41:35Z</dcterms:created>
  <dcterms:modified xsi:type="dcterms:W3CDTF">2021-08-27T01:11:16Z</dcterms:modified>
</cp:coreProperties>
</file>