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14E0CA7-5231-446A-A401-E8BC05CB01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38306E-0BAE-4176-B503-7D4DFDF3F4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4029D-C61C-48EE-B5B9-A66AD652DC47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2021/8/26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98DD02-A497-4BC5-A3CD-7F18A679BF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94D021-1443-4017-A1D2-8500964D82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CCCFB-D0B6-4D6B-8F1B-122D928F41E5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931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3DA585B-A2DB-4A50-8BAC-5464B137C757}" type="datetime1">
              <a:rPr kumimoji="1" lang="ja-JP" altLang="en-US" smtClean="0"/>
              <a:pPr/>
              <a:t>2021/8/26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73687FF-1576-41D8-8CE0-B96503C5BD16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2510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687FF-1576-41D8-8CE0-B96503C5BD16}" type="slidenum">
              <a:rPr kumimoji="1"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9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93F1B-EC43-45AE-9005-A5F4EE92F918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  <a:p>
            <a:pPr lvl="4" rtl="0"/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46170-607E-4AFC-B9FD-78B3E4643547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  <a:p>
            <a:pPr lvl="4" rtl="0"/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898A8204-0865-4D26-8F0C-703C2ADB8A43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8F826D-A803-4FB3-93DE-A64C7B66B8C5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2ABAFBA-6A28-462D-A637-4D1180F3084C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17569-9F74-4C6C-A191-7D4B1AF64ADF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1B92C8-740A-43F5-AAC9-036EF3D67AF6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3E876-1D8B-4268-A8AA-61962220FEB1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2E09C-682C-45AF-A2B1-4570CE6BB42F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11518D-15CE-41CE-AFA2-0F1D823F4D85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80FB41-219D-489E-A4BE-0B1A20E704CF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1E4CBA-947D-41B9-ABEA-3F47045FF020}" type="datetime1">
              <a:rPr lang="ja-JP" altLang="en-US" noProof="0" smtClean="0"/>
              <a:t>2021/8/26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</TotalTime>
  <Words>1</Words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Wingdings</vt:lpstr>
      <vt:lpstr>縞模様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2021-08-26T11:24:47Z</dcterms:modified>
</cp:coreProperties>
</file>