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619" autoAdjust="0"/>
  </p:normalViewPr>
  <p:slideViewPr>
    <p:cSldViewPr snapToGrid="0">
      <p:cViewPr varScale="1">
        <p:scale>
          <a:sx n="119" d="100"/>
          <a:sy n="119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1:14:48.119" v="22" actId="790"/>
      <pc:docMkLst>
        <pc:docMk/>
      </pc:docMkLst>
      <pc:sldChg chg="modSp mod modNotes modNotesTx">
        <pc:chgData name="Fake Test User" userId="SID-0" providerId="Test" clId="FakeClientId" dt="2021-07-28T01:14:48.119" v="22" actId="790"/>
        <pc:sldMkLst>
          <pc:docMk/>
          <pc:sldMk cId="3059316376" sldId="256"/>
        </pc:sldMkLst>
        <pc:spChg chg="mod">
          <ac:chgData name="Fake Test User" userId="SID-0" providerId="Test" clId="FakeClientId" dt="2021-07-28T01:10:57.360" v="1" actId="2711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1:10:57.360" v="1" actId="2711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1:12:37.642" v="16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8T01:11:19.251" v="4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8T01:11:19.251" v="4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8T01:11:21.470" v="5" actId="2711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8T01:11:21.470" v="5" actId="2711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8T01:11:21.470" v="5" actId="2711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1:11:26.423" v="6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8T01:11:26.423" v="6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1:26.423" v="6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1:26.423" v="6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1:26.423" v="6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1:26.423" v="6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1:32.704" v="7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8T01:11:32.704" v="7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1:32.704" v="7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1:32.704" v="7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1:32.704" v="7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1:32.704" v="7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1:39.188" v="8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8T01:11:39.188" v="8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1:39.188" v="8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1:39.188" v="8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1:39.188" v="8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1:39.188" v="8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1:46.595" v="9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1:11:46.595" v="9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1:53.673" v="10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1:11:53.673" v="10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00.673" v="11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8T01:12:00.673" v="11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2:00.673" v="11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2:00.673" v="11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1:12:00.673" v="11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07.251" v="12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8T01:12:07.251" v="12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2:07.251" v="12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2:07.251" v="12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15.377" v="13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1:12:15.377" v="13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23.064" v="14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1:12:23.064" v="14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30.798" v="15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8T01:12:30.798" v="15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2:30.798" v="15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2:30.798" v="15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1:12:30.798" v="15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2:30.798" v="15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2:37.642" v="16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8T01:12:37.642" v="16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2:37.642" v="16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2:37.642" v="16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1:12:37.642" v="16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2:37.642" v="16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A45DF98-2F71-4202-B9A9-D9EFBFD342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ED5EF5-4219-4B7A-A383-4C7647502C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7BE1-9D1E-4448-8ADA-3DAA1228E375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2021/7/28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D969E7-5336-4CAA-97BE-17F2D2F3E4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E42E68-93BC-4DEF-A6DF-DDA8CA7AB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CD4F0-5F0E-453A-B43B-70434E5BB758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009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0DAFFA-44F1-4927-B2F4-C78E5569BADA}" type="datetime1">
              <a:rPr kumimoji="1" lang="ja-JP" altLang="en-US" smtClean="0"/>
              <a:pPr/>
              <a:t>2021/7/28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CD59FDA-6E09-4802-8D32-A8642D157251}" type="slidenum">
              <a:rPr kumimoji="1" lang="en-US" altLang="ja-JP" smtClean="0"/>
              <a:pPr/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7225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59FDA-6E09-4802-8D32-A8642D157251}" type="slidenum">
              <a:rPr kumimoji="1"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3904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5A9D3-59E0-4779-8AB4-5ADADF0D2F72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長方形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0DC93C-BB29-441F-9D40-C9C5C87BF896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A45C1C-A807-4775-A0BF-6C294D3F5CA0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CF255B-BCC3-4D66-8C37-C562666128A1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AEB26-F747-4E21-B97C-C1BF13D3024C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7C02C-2A97-4306-83B5-F09C7CE479C0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B218DC-2F25-4DDC-8102-3C1126A4844A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CC033-0E5B-4775-988D-7B02D6DC997B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A3A11C-3049-471D-94B9-DA2F4E5A7D87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4B5E79-317B-4F7D-BA2F-E58197603C94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E4549-DAD0-4845-8298-67E3F64AA207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8" name="長方形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6B98BC4-B778-45EF-A002-2AF32A1229CA}" type="datetime1">
              <a:rPr lang="ja-JP" altLang="en-US" smtClean="0"/>
              <a:t>2021/7/28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フレーム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8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Wingdings 2</vt:lpstr>
      <vt:lpstr>フレーム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2021-07-28T01:14:55Z</dcterms:modified>
</cp:coreProperties>
</file>