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06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F596154-8E39-4FDF-AD7D-830615ABD6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2BFED4-04E6-476D-92ED-C9C226E069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FF5BC-4B24-452F-AAC7-217643BBC928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2021/8/27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DA99703-C086-4A7B-8250-7D569482C0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02C66F-3E8B-416D-8F66-6F3B9380BF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C86F2-BFFE-4BA0-A4D3-F1E08006FF68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553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E07324C-AD7F-4607-928C-3442DC37CE2E}" type="datetimeFigureOut">
              <a:rPr kumimoji="1" lang="en-US" altLang="ja-JP" noProof="0" smtClean="0"/>
              <a:pPr/>
              <a:t>2021/8/27</a:t>
            </a:fld>
            <a:endParaRPr kumimoji="1"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2DC35E5-FBC6-44F7-9EF6-13A1464E56C2}" type="slidenum">
              <a:rPr kumimoji="1" lang="en-US" altLang="ja-JP" noProof="0" smtClean="0"/>
              <a:pPr/>
              <a:t>‹#›</a:t>
            </a:fld>
            <a:endParaRPr kumimoji="1"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2203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C35E5-FBC6-44F7-9EF6-13A1464E56C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006556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8E223E-2F41-4187-879A-F2FE9B86D06B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rtlCol="0"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F6A04B-13EF-499E-8913-E92DDA1248C8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rtlCol="0" anchor="b" anchorCtr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  <a:p>
            <a:pPr lvl="4" rtl="0"/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DEAF43-8532-4958-A984-4291827F8408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D4F3C5-A337-4781-AA05-C098B74A8471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rtlCol="0" anchor="t"/>
          <a:lstStyle>
            <a:lvl1pPr algn="l">
              <a:defRPr sz="3600" b="0" cap="all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778F8A-87C0-4A9F-B326-111EA6C06505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9124CD-D30D-419E-A3F7-1F08B4D0DB1B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999871-ED64-4F88-816D-D1C6790BE6B5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7495FC-8AB8-4DBD-9CCE-E985F2E54F2A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49B815-8877-46B2-BD62-C33F23DAAE85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rtlCol="0" anchor="b"/>
          <a:lstStyle>
            <a:lvl1pPr algn="ctr">
              <a:defRPr sz="2200" b="1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4F5564-AA5F-4977-8565-EAC8F7A32B6D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rtlCol="0"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8458200" cy="54864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51197B-A243-46D5-9774-92A5D7EF8CD4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長方形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E2D2B3B-882E-40F3-A32F-6DD51691504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D4AE193-DCCD-4F4C-BAE6-25A936F07E4B}" type="datetime1">
              <a:rPr lang="ja-JP" altLang="en-US" noProof="0" smtClean="0"/>
              <a:t>2021/8/27</a:t>
            </a:fld>
            <a:endParaRPr lang="ja-JP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1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8810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隣接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Adjacency</ap:Template>
  <ap:TotalTime>6</ap:TotalTime>
  <ap:Words>2</ap:Words>
  <ap:PresentationFormat>画面に合わせる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4">
      <vt:lpstr>Meiryo UI</vt:lpstr>
      <vt:lpstr>Arial</vt:lpstr>
      <vt:lpstr>隣接</vt:lpstr>
      <vt:lpstr>PowerPoint プレゼンテーション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2014-09-16T21:27:06Z</dcterms:created>
  <dcterms:modified xsi:type="dcterms:W3CDTF">2021-08-27T02:00:24Z</dcterms:modified>
</cp:coreProperties>
</file>