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00" y="78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CA539C9-1FB9-434D-8B75-F7ACBD34B2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2AF0037-5272-4D74-A82C-F4707A643B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031DC-A193-4AB3-922C-234F3D94C5AD}" type="datetime1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2021/8/19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593FB1-193E-41F5-B6BD-F9448F2958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081DC1B-2269-400F-A1BB-611659B2CF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98D4C5-CBE9-4279-9310-4A22F9999A75}" type="slidenum"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9761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49B3770-AFF0-45F7-8363-C268851CC817}" type="datetime1">
              <a:rPr kumimoji="1" lang="ja-JP" altLang="en-US" smtClean="0"/>
              <a:pPr/>
              <a:t>2021/8/19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1E2B7B4-2AAB-4EFD-B9AE-6AF92DE55DF3}" type="slidenum">
              <a:rPr kumimoji="1" lang="en-US" altLang="ja-JP" noProof="0" smtClean="0"/>
              <a:pPr/>
              <a:t>‹#›</a:t>
            </a:fld>
            <a:endParaRPr kumimoji="1"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71209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E2B7B4-2AAB-4EFD-B9AE-6AF92DE55DF3}" type="slidenum"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3501426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8127A9E-6162-442A-AD5F-E3355E569ABC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rtlCol="0" anchor="b">
            <a:noAutofit/>
          </a:bodyPr>
          <a:lstStyle>
            <a:lvl1pPr>
              <a:defRPr sz="5400" cap="all" baseline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 rtlCol="0"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06FC9AB-E8B5-40DD-AD05-33F29E00668B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cxnSp>
        <p:nvCxnSpPr>
          <p:cNvPr id="8" name="直線​​コネクタ(S)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rtlCol="0" anchor="b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</a:p>
          <a:p>
            <a:pPr lvl="4" rtl="0"/>
            <a:endParaRPr lang="ja-JP" altLang="en-US" noProof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4BF9F40-7FED-4EEF-B2FE-7E07F46E4953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BE64800-1D2F-4A21-A595-DD7F9CF5967F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rtlCol="0" anchor="b">
            <a:normAutofit/>
          </a:bodyPr>
          <a:lstStyle>
            <a:lvl1pPr algn="l">
              <a:defRPr sz="4800" b="0" cap="all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rtlCol="0"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929987D-D01B-4895-9B94-32401DB44AF4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cxnSp>
        <p:nvCxnSpPr>
          <p:cNvPr id="7" name="直線​​コネクタ(S)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 rtlCol="0"/>
          <a:lstStyle>
            <a:lvl1pPr>
              <a:defRPr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 rtlCol="0"/>
          <a:lstStyle>
            <a:lvl1pPr>
              <a:defRPr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8635D8F-573F-4CFD-B211-459F0854766E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 rtlCol="0"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rtlCol="0"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 rtlCol="0"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96723D7E-C95F-4A03-AD43-760C404E7B35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cxnSp>
        <p:nvCxnSpPr>
          <p:cNvPr id="11" name="直線​​コネクタ(S)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3B42392-BC80-4D5C-93A2-74467AB00AD8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25C0656-A7B4-4013-9EAE-E82F8605D9BD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rtlCol="0" anchor="b">
            <a:noAutofit/>
          </a:bodyPr>
          <a:lstStyle>
            <a:lvl1pPr algn="l">
              <a:defRPr sz="2400" b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 rtlCol="0"/>
          <a:lstStyle>
            <a:lvl1pPr>
              <a:defRPr sz="3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8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 rtlCol="0"/>
          <a:lstStyle>
            <a:lvl1pPr marL="0" indent="0"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F78EAFC-00C5-41EE-BE44-7E38F37407D3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cxnSp>
        <p:nvCxnSpPr>
          <p:cNvPr id="9" name="直線​​コネクタ(S)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rtlCol="0" anchor="b">
            <a:normAutofit/>
          </a:bodyPr>
          <a:lstStyle>
            <a:lvl1pPr algn="l">
              <a:defRPr sz="2400" b="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 hasCustomPrompt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/>
          <a:lstStyle>
            <a:lvl1pPr marL="0" indent="0">
              <a:buNone/>
              <a:defRPr sz="3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/>
              <a:t>アイコンをクリックして画像を追加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 rtlCol="0"/>
          <a:lstStyle>
            <a:lvl1pPr marL="0" indent="0"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C7D7660F-22C4-4119-8F2B-4E0D7E46624E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" name="長方形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F7D3E96-F698-43DE-A269-F48A1FA1585E}" type="datetime2">
              <a:rPr lang="ja-JP" altLang="en-US" noProof="0" smtClean="0"/>
              <a:t>2021年8月19日(木)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CFEC368-1D7A-4F81-ABF6-AE0E36BAF64C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139768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わかりやすさ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Clarity</ap:Template>
  <ap:TotalTime>4</ap:TotalTime>
  <ap:Words>1</ap:Words>
  <ap:PresentationFormat>画面に合わせる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ap:HeadingPairs>
  <ap:TitlesOfParts>
    <vt:vector baseType="lpstr" size="4">
      <vt:lpstr>Meiryo UI</vt:lpstr>
      <vt:lpstr>Arial</vt:lpstr>
      <vt:lpstr>わかりやすさ</vt:lpstr>
      <vt:lpstr>PowerPoint プレゼンテーション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2014-09-16T21:32:26Z</dcterms:created>
  <dcterms:modified xsi:type="dcterms:W3CDTF">2021-08-19T05:21:36Z</dcterms:modified>
</cp:coreProperties>
</file>