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00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229F664-5EF5-4111-A1DF-1DC433424D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F6B92A-28EE-4E5E-907E-A935DED87A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F5F11-BFBB-437B-9867-01AF5547AE0C}" type="datetime1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2021/8/19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11C880-65C0-404A-A01C-72A8BDD130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47ECCE-767C-43D4-A2D0-BACBD18583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BD455-28C5-45F0-A211-CE0CB45BE30A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2736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2637082-0089-430B-9E34-AEF7DC5C6113}" type="datetime1">
              <a:rPr kumimoji="1" lang="ja-JP" altLang="en-US" smtClean="0"/>
              <a:pPr/>
              <a:t>2021/8/19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A3FF533-142A-4F04-BBAA-BA5E9D3A0F72}" type="slidenum">
              <a:rPr kumimoji="1" lang="en-US" altLang="ja-JP" noProof="0" smtClean="0"/>
              <a:pPr/>
              <a:t>‹#›</a:t>
            </a:fld>
            <a:endParaRPr kumimoji="1"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474992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FF533-142A-4F04-BBAA-BA5E9D3A0F7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710662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88F24C6-816D-4562-B99E-7E734E39E4EA}" type="datetime1">
              <a:rPr lang="ja-JP" altLang="en-US" noProof="0" smtClean="0"/>
              <a:t>2021/8/19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0C94032-CD4C-4C25-B0C2-CEC720522D9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/>
          </a:p>
        </p:txBody>
      </p:sp>
      <p:sp>
        <p:nvSpPr>
          <p:cNvPr id="10" name="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/>
          </a:p>
        </p:txBody>
      </p:sp>
      <p:sp>
        <p:nvSpPr>
          <p:cNvPr id="11" name="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rtlCol="0" anchor="b"/>
          <a:lstStyle>
            <a:lvl1pPr>
              <a:defRPr cap="all" baseline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kumimoji="0" lang="ja-JP" altLang="en-US" noProof="0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 rtlCol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F0D96836-9BBB-4E59-8E85-800303C6F58F}" type="datetime1">
              <a:rPr lang="ja-JP" altLang="en-US" noProof="0" smtClean="0"/>
              <a:t>2021/8/19</a:t>
            </a:fld>
            <a:endParaRPr lang="ja-JP" altLang="en-US" sz="2000" noProof="0">
              <a:solidFill>
                <a:srgbClr val="FFFFFF"/>
              </a:solidFill>
            </a:endParaRPr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endParaRPr kumimoji="0" lang="ja-JP" altLang="en-US" noProof="0">
              <a:solidFill>
                <a:schemeClr val="tx2"/>
              </a:solidFill>
            </a:endParaRPr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0C94032-CD4C-4C25-B0C2-CEC720522D92}" type="slidenum">
              <a:rPr kumimoji="0" lang="en-US" altLang="ja-JP" noProof="0" smtClean="0"/>
              <a:pPr eaLnBrk="1" latinLnBrk="0" hangingPunct="1"/>
              <a:t>‹#›</a:t>
            </a:fld>
            <a:endParaRPr kumimoji="0" lang="ja-JP" altLang="en-US" noProof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ACE348C-8433-49C8-97D8-B56D0D1DD2ED}" type="datetime1">
              <a:rPr lang="ja-JP" altLang="en-US" smtClean="0"/>
              <a:t>2021/8/19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0C94032-CD4C-4C25-B0C2-CEC720522D92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2A6A8D9-6FBA-4C49-B570-801533356777}" type="datetime1">
              <a:rPr lang="ja-JP" altLang="en-US" noProof="0" smtClean="0"/>
              <a:t>2021/8/19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0C94032-CD4C-4C25-B0C2-CEC720522D92}" type="slidenum">
              <a:rPr kumimoji="0" lang="en-US" altLang="ja-JP" noProof="0" smtClean="0"/>
              <a:pPr eaLnBrk="1" latinLnBrk="0" hangingPunct="1"/>
              <a:t>‹#›</a:t>
            </a:fld>
            <a:endParaRPr kumimoji="0" lang="ja-JP" altLang="en-US" noProof="0">
              <a:solidFill>
                <a:srgbClr val="FFFFFF"/>
              </a:solidFill>
            </a:endParaRPr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 rtlCol="0"/>
          <a:lstStyle/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rtlCol="0"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7" name="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/>
          </a:p>
        </p:txBody>
      </p:sp>
      <p:sp>
        <p:nvSpPr>
          <p:cNvPr id="8" name="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/>
          </a:p>
        </p:txBody>
      </p:sp>
      <p:sp>
        <p:nvSpPr>
          <p:cNvPr id="9" name="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 rtlCol="0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1BE51B3-3844-4E0F-AB3D-2F4A56BF50E3}" type="datetime1">
              <a:rPr lang="ja-JP" altLang="en-US" noProof="0" smtClean="0"/>
              <a:t>2021/8/19</a:t>
            </a:fld>
            <a:endParaRPr lang="ja-JP" altLang="en-US" noProof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F0C94032-CD4C-4C25-B0C2-CEC720522D92}" type="slidenum">
              <a:rPr kumimoji="0" lang="en-US" altLang="ja-JP" noProof="0" smtClean="0"/>
              <a:pPr algn="ctr" eaLnBrk="1" latinLnBrk="0" hangingPunct="1"/>
              <a:t>‹#›</a:t>
            </a:fld>
            <a:endParaRPr kumimoji="0" lang="ja-JP" altLang="en-US" sz="2400" noProof="0">
              <a:solidFill>
                <a:srgbClr val="FFFFFF"/>
              </a:solidFill>
            </a:endParaRPr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ja-JP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 rtlCol="0"/>
          <a:lstStyle/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 rtlCol="0"/>
          <a:lstStyle/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 eaLnBrk="1" latinLnBrk="0" hangingPunct="1"/>
            <a:fld id="{BE41DDCC-1B40-4316-A9EF-50DA26C09431}" type="datetime1">
              <a:rPr lang="ja-JP" altLang="en-US" noProof="0" smtClean="0"/>
              <a:t>2021/8/19</a:t>
            </a:fld>
            <a:endParaRPr lang="ja-JP" altLang="en-US" noProof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rtl="0" eaLnBrk="1" latinLnBrk="0" hangingPunct="1"/>
            <a:fld id="{F0C94032-CD4C-4C25-B0C2-CEC720522D92}" type="slidenum">
              <a:rPr kumimoji="0" lang="en-US" altLang="ja-JP" noProof="0" smtClean="0"/>
              <a:pPr algn="ctr" eaLnBrk="1" latinLnBrk="0" hangingPunct="1"/>
              <a:t>‹#›</a:t>
            </a:fld>
            <a:endParaRPr kumimoji="0" lang="ja-JP" altLang="en-US" noProof="0"/>
          </a:p>
        </p:txBody>
      </p:sp>
      <p:sp>
        <p:nvSpPr>
          <p:cNvPr id="12" name="フッター プレースホルダー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kumimoji="0" lang="ja-JP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 rtlCol="0"/>
          <a:lstStyle/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 rtlCol="0"/>
          <a:lstStyle/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 eaLnBrk="1" latinLnBrk="0" hangingPunct="1"/>
            <a:fld id="{C4896198-AE68-4E60-88DD-B9377335D9FD}" type="datetime1">
              <a:rPr lang="ja-JP" altLang="en-US" noProof="0" smtClean="0"/>
              <a:t>2021/8/19</a:t>
            </a:fld>
            <a:endParaRPr lang="ja-JP" altLang="en-US" noProof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rtl="0" eaLnBrk="1" latinLnBrk="0" hangingPunct="1"/>
            <a:fld id="{F0C94032-CD4C-4C25-B0C2-CEC720522D92}" type="slidenum">
              <a:rPr kumimoji="0" lang="en-US" altLang="ja-JP" noProof="0" smtClean="0"/>
              <a:pPr algn="ctr" eaLnBrk="1" latinLnBrk="0" hangingPunct="1"/>
              <a:t>‹#›</a:t>
            </a:fld>
            <a:endParaRPr kumimoji="0" lang="ja-JP" altLang="en-US" noProof="0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kumimoji="0" lang="ja-JP" altLang="en-US" noProof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569925B-275D-430E-8B14-BBEB089E646D}" type="datetime1">
              <a:rPr lang="ja-JP" altLang="en-US" noProof="0" smtClean="0"/>
              <a:t>2021/8/19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0C94032-CD4C-4C25-B0C2-CEC720522D92}" type="slidenum">
              <a:rPr kumimoji="0" lang="en-US" altLang="ja-JP" noProof="0" smtClean="0"/>
              <a:pPr eaLnBrk="1" latinLnBrk="0" hangingPunct="1"/>
              <a:t>‹#›</a:t>
            </a:fld>
            <a:endParaRPr kumimoji="0" lang="ja-JP" altLang="en-US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41A0858-AEF3-4F78-A700-B4B97F671AE5}" type="datetime1">
              <a:rPr lang="ja-JP" altLang="en-US" noProof="0" smtClean="0"/>
              <a:t>2021/8/19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ja-JP" altLang="en-US" noProof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0C94032-CD4C-4C25-B0C2-CEC720522D92}" type="slidenum">
              <a:rPr kumimoji="0" lang="en-US" altLang="ja-JP" noProof="0" smtClean="0"/>
              <a:pPr eaLnBrk="1" latinLnBrk="0" hangingPunct="1"/>
              <a:t>‹#›</a:t>
            </a:fld>
            <a:endParaRPr kumimoji="0" lang="ja-JP" altLang="en-US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rtlCol="0" anchor="ctr"/>
          <a:lstStyle>
            <a:lvl1pPr algn="l">
              <a:buNone/>
              <a:defRPr sz="4400" b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CC3276E-28BD-48BE-9ABE-CABF2B924199}" type="datetime1">
              <a:rPr lang="ja-JP" altLang="en-US" noProof="0" smtClean="0"/>
              <a:t>2021/8/19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0C94032-CD4C-4C25-B0C2-CEC720522D9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 rtlCol="0"/>
          <a:lstStyle>
            <a:lvl1pPr marL="0" indent="0">
              <a:spcAft>
                <a:spcPts val="1000"/>
              </a:spcAft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キャプション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 rtlCol="0"/>
          <a:lstStyle>
            <a:lvl1pPr marL="0" indent="0">
              <a:buFontTx/>
              <a:buNone/>
              <a:defRPr sz="17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rtlCol="0" anchor="ctr"/>
          <a:lstStyle>
            <a:lvl1pPr algn="l">
              <a:buNone/>
              <a:defRPr sz="2800" b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11" name="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6522EDA-934A-44C3-BF2A-8035440C163F}" type="datetime1">
              <a:rPr lang="ja-JP" altLang="en-US" noProof="0" smtClean="0"/>
              <a:t>2021/8/19</a:t>
            </a:fld>
            <a:endParaRPr lang="ja-JP" altLang="en-US" noProof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0C94032-CD4C-4C25-B0C2-CEC720522D9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rtlCol="0"/>
          <a:lstStyle>
            <a:lvl1pPr marL="0" indent="0">
              <a:buNone/>
              <a:defRPr sz="3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アイコンをクリックして画像を追加</a:t>
            </a:r>
            <a:endParaRPr kumimoji="0" lang="ja-JP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3A9AD4F-D566-466C-AB27-8963302A5712}" type="datetime1">
              <a:rPr lang="ja-JP" altLang="en-US" noProof="0" smtClean="0"/>
              <a:t>2021/8/19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rtlCol="0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0C94032-CD4C-4C25-B0C2-CEC720522D9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16544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中央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Median</ap:Template>
  <ap:TotalTime>7</ap:TotalTime>
  <ap:Words>1</ap:Words>
  <ap:PresentationFormat>画面に合わせる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ap:HeadingPairs>
  <ap:TitlesOfParts>
    <vt:vector baseType="lpstr" size="6">
      <vt:lpstr>Meiryo UI</vt:lpstr>
      <vt:lpstr>Tw Cen MT</vt:lpstr>
      <vt:lpstr>Wingdings</vt:lpstr>
      <vt:lpstr>Wingdings 2</vt:lpstr>
      <vt:lpstr>中央</vt:lpstr>
      <vt:lpstr>PowerPoint プレゼンテーション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2014-09-16T21:36:28Z</dcterms:created>
  <dcterms:modified xsi:type="dcterms:W3CDTF">2021-08-19T02:19:44Z</dcterms:modified>
</cp:coreProperties>
</file>