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860D510-68A3-4BA4-B756-BB7889E330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E74074D-8EFE-4384-B3B9-D57C04A6FF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D313C-87CA-4453-91E4-E360D474A180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2021/8/10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9ACC5F-6331-4C6F-8A91-7F9C627385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B4802A6-E256-4B44-9468-8FE16147B2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6E424-0C71-4AEF-9900-A8EB61497C7D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339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AD16BA5-DE58-4247-9FCA-6757CE2DC8A3}" type="datetime1">
              <a:rPr kumimoji="1" lang="ja-JP" altLang="en-US" smtClean="0"/>
              <a:pPr/>
              <a:t>2021/8/10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94187BD-E151-4B84-992F-99553237194C}" type="slidenum">
              <a:rPr kumimoji="1" lang="en-US" altLang="ja-JP" noProof="0" smtClean="0"/>
              <a:pPr/>
              <a:t>‹#›</a:t>
            </a:fld>
            <a:endParaRPr kumimoji="1"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04745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4187BD-E151-4B84-992F-99553237194C}" type="slidenum">
              <a:rPr kumimoji="1" lang="en-US" altLang="ja-JP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51690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 eaLnBrk="1" latinLnBrk="0" hangingPunct="1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 eaLnBrk="1" latinLnBrk="0" hangingPunct="1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E93E04F-27D3-481E-A3A6-AFCA7E00C3AF}" type="datetime1">
              <a:rPr lang="en-US" altLang="ja-JP" noProof="0" smtClean="0"/>
              <a:t>2021/8/10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rtlCol="0" anchor="t" anchorCtr="0"/>
          <a:lstStyle>
            <a:lvl1pPr algn="r">
              <a:defRPr sz="3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rtlCol="0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kumimoji="0" lang="ja-JP" altLang="en-US" noProof="0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 rtlCol="0"/>
          <a:lstStyle>
            <a:lvl1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4399E5D-651B-4BEA-AE3F-2CB08919F862}" type="datetime1">
              <a:rPr lang="ja-JP" altLang="en-US" noProof="0" smtClean="0"/>
              <a:t>2021/8/10</a:t>
            </a:fld>
            <a:endParaRPr lang="ja-JP" altLang="en-US" sz="1600" noProof="0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21" name="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>
            <a:lvl1pPr rtl="0" eaLnBrk="1" latinLnBrk="0" hangingPunct="1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 eaLnBrk="1" latinLnBrk="0" hangingPunct="1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4" rtl="0" eaLnBrk="1" latinLnBrk="0" hangingPunct="1"/>
            <a:endParaRPr kumimoji="0"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D75242D-43DB-444A-806D-93A412306D6F}" type="datetime1">
              <a:rPr lang="en-US" altLang="ja-JP" noProof="0" smtClean="0"/>
              <a:t>2021/8/10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  <p:sp>
        <p:nvSpPr>
          <p:cNvPr id="7" name="直線​​コネクタ(S)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直線​​コネクタ(S)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EAD8626-AB34-40E5-8D2A-207A0F225840}" type="datetime1">
              <a:rPr lang="ja-JP" altLang="en-US" noProof="0" smtClean="0"/>
              <a:t>2021/8/10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 rtlCol="0"/>
          <a:lstStyle>
            <a:lvl1pPr rtl="0" eaLnBrk="1" latinLnBrk="0" hangingPunct="1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rtlCol="0" anchor="t" anchorCtr="0"/>
          <a:lstStyle>
            <a:lvl1pPr algn="r">
              <a:buNone/>
              <a:defRPr sz="3200" b="0" cap="none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rtlCol="0" anchor="t" anchorCtr="0"/>
          <a:lstStyle>
            <a:lvl1pPr marL="0" indent="0" algn="r" rtl="0" eaLnBrk="1" latinLnBrk="0" hangingPunct="1">
              <a:buNone/>
              <a:defRPr sz="2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18591D1-9C6F-49CD-8CE9-F52A8FF34195}" type="datetime1">
              <a:rPr lang="ja-JP" altLang="en-US" noProof="0" smtClean="0"/>
              <a:t>2021/8/10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7" name="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30A7321-3B34-4DE4-95D4-33F77400EBE2}" type="datetime1">
              <a:rPr lang="ja-JP" altLang="en-US" noProof="0" smtClean="0"/>
              <a:t>2021/8/10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 rtlCol="0"/>
          <a:lstStyle>
            <a:lvl1pPr rtl="0" eaLnBrk="1" latinLnBrk="0" hangingPunct="1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 rtlCol="0"/>
          <a:lstStyle>
            <a:lvl1pPr rtl="0" eaLnBrk="1" latinLnBrk="0" hangingPunct="1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rtlCol="0" anchor="ctr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rtlCol="0" anchor="b" anchorCtr="0">
            <a:noAutofit/>
          </a:bodyPr>
          <a:lstStyle>
            <a:lvl1pPr marL="0" indent="0" rtl="0" eaLnBrk="1" latinLnBrk="0" hangingPunct="1">
              <a:buNone/>
              <a:defRPr sz="2400" b="1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rtlCol="0" anchor="b" anchorCtr="0"/>
          <a:lstStyle>
            <a:lvl1pPr marL="0" indent="0" rtl="0" eaLnBrk="1" latinLnBrk="0" hangingPunct="1">
              <a:buNone/>
              <a:defRPr sz="2400" b="1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28AB7BA-D187-4F00-8F6E-748C61254A32}" type="datetime1">
              <a:rPr lang="ja-JP" altLang="en-US" noProof="0" smtClean="0"/>
              <a:t>2021/8/10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 rtlCol="0"/>
          <a:lstStyle>
            <a:lvl1pPr rtl="0" eaLnBrk="1" latinLnBrk="0" hangingPunct="1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 rtlCol="0"/>
          <a:lstStyle>
            <a:lvl1pPr rtl="0" eaLnBrk="1" latinLnBrk="0" hangingPunct="1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A30F8B7-5A96-4C86-9EDE-BDA132943F7C}" type="datetime1">
              <a:rPr lang="ja-JP" altLang="en-US" noProof="0" smtClean="0"/>
              <a:t>2021/8/10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08BA91D-FAD0-4C5E-814B-5C2F7A993433}" type="datetime1">
              <a:rPr lang="ja-JP" altLang="en-US" smtClean="0"/>
              <a:t>2021/8/10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5" name="直線​​コネクタ(S)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rtlCol="0"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 rtlCol="0"/>
          <a:lstStyle>
            <a:lvl1pPr marL="0" indent="0" rtl="0" eaLnBrk="1" latinLnBrk="0" hangingPunct="1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573EF33-813A-40FC-80C2-58687B808855}" type="datetime1">
              <a:rPr lang="ja-JP" altLang="en-US" noProof="0" smtClean="0"/>
              <a:t>2021/8/10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8" name="直線​​コネクタ(S)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直線​​コネクタ(S)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 rtlCol="0"/>
          <a:lstStyle>
            <a:lvl1pPr rtl="0" eaLnBrk="1" latinLnBrk="0" hangingPunct="1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キャプション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rtlCol="0" anchor="ctr"/>
          <a:lstStyle>
            <a:lvl1pPr algn="r">
              <a:buNone/>
              <a:defRPr sz="20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 rtlCol="0"/>
          <a:lstStyle>
            <a:lvl1pPr marL="0" indent="0">
              <a:spcBef>
                <a:spcPts val="600"/>
              </a:spcBef>
              <a:buNone/>
              <a:defRPr sz="3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  <a:endParaRPr kumimoji="0"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rtlCol="0" anchor="ctr" anchorCtr="0"/>
          <a:lstStyle>
            <a:lvl1pPr marL="0" indent="0" algn="l" rtl="0" eaLnBrk="1" latinLnBrk="0" hangingPunct="1">
              <a:buFontTx/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97682CC-252E-455A-8EA2-3BFDCADFD490}" type="datetime1">
              <a:rPr lang="ja-JP" altLang="en-US" noProof="0" smtClean="0"/>
              <a:t>2021/8/10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8" name="直線​​コネクタ(S)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ED723E9-EA24-4D17-B77F-D81A058F3E44}" type="datetime1">
              <a:rPr lang="ja-JP" altLang="en-US" noProof="0" smtClean="0"/>
              <a:t>2021/8/10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7C8D44-3667-46F6-9772-CC52308E2A7F}" type="slidenum">
              <a:rPr lang="en-US" altLang="ja-JP" noProof="0" smtClean="0"/>
              <a:pPr/>
              <a:t>‹#›</a:t>
            </a:fld>
            <a:endParaRPr lang="ja-JP" altLang="en-US" sz="1600" noProof="0"/>
          </a:p>
        </p:txBody>
      </p:sp>
      <p:sp>
        <p:nvSpPr>
          <p:cNvPr id="28" name="直線​​コネクタ(S)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直線​​コネクタ(S)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62834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原点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Origin</ap:Template>
  <ap:TotalTime>10</ap:TotalTime>
  <ap:Words>1</ap:Words>
  <ap:PresentationFormat>画面に合わせる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ap:HeadingPairs>
  <ap:TitlesOfParts>
    <vt:vector baseType="lpstr" size="5">
      <vt:lpstr>Meiryo UI</vt:lpstr>
      <vt:lpstr>Wingdings</vt:lpstr>
      <vt:lpstr>Wingdings 3</vt:lpstr>
      <vt:lpstr>原点</vt:lpstr>
      <vt:lpstr>PowerPoint プレゼンテーション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2014-09-16T21:38:26Z</dcterms:created>
  <dcterms:modified xsi:type="dcterms:W3CDTF">2021-08-10T07:43:44Z</dcterms:modified>
</cp:coreProperties>
</file>