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6" autoAdjust="0"/>
    <p:restoredTop sz="95324" autoAdjust="0"/>
  </p:normalViewPr>
  <p:slideViewPr>
    <p:cSldViewPr snapToGrid="0">
      <p:cViewPr varScale="1">
        <p:scale>
          <a:sx n="115" d="100"/>
          <a:sy n="115" d="100"/>
        </p:scale>
        <p:origin x="1284" y="108"/>
      </p:cViewPr>
      <p:guideLst/>
    </p:cSldViewPr>
  </p:slideViewPr>
  <p:notesTextViewPr>
    <p:cViewPr>
      <p:scale>
        <a:sx n="3" d="2"/>
        <a:sy n="3" d="2"/>
      </p:scale>
      <p:origin x="0" y="0"/>
    </p:cViewPr>
  </p:notesTextViewPr>
  <p:notesViewPr>
    <p:cSldViewPr snapToGrid="0">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ke Test User" userId="SID-0" providerId="Test" clId="FakeClientId"/>
    <pc:docChg chg="modSld modMainMaster modNotesMaster modHandout">
      <pc:chgData name="Fake Test User" userId="SID-0" providerId="Test" clId="FakeClientId" dt="2021-04-07T07:09:49.459" v="21" actId="2711"/>
      <pc:docMkLst>
        <pc:docMk/>
      </pc:docMkLst>
      <pc:sldChg chg="modSp mod modNotes">
        <pc:chgData name="Fake Test User" userId="SID-0" providerId="Test" clId="FakeClientId" dt="2021-04-07T07:09:27.693" v="19" actId="2711"/>
        <pc:sldMkLst>
          <pc:docMk/>
          <pc:sldMk cId="1742696898" sldId="256"/>
        </pc:sldMkLst>
        <pc:spChg chg="mod">
          <ac:chgData name="Fake Test User" userId="SID-0" providerId="Test" clId="FakeClientId" dt="2021-04-07T07:09:27.693" v="19" actId="2711"/>
          <ac:spMkLst>
            <pc:docMk/>
            <pc:sldMk cId="1742696898" sldId="256"/>
            <ac:spMk id="19" creationId="{00000000-0000-0000-0000-000000000000}"/>
          </ac:spMkLst>
        </pc:spChg>
        <pc:spChg chg="mod">
          <ac:chgData name="Fake Test User" userId="SID-0" providerId="Test" clId="FakeClientId" dt="2021-04-07T07:09:27.693" v="19" actId="2711"/>
          <ac:spMkLst>
            <pc:docMk/>
            <pc:sldMk cId="1742696898" sldId="256"/>
            <ac:spMk id="27" creationId="{00000000-0000-0000-0000-000000000000}"/>
          </ac:spMkLst>
        </pc:spChg>
        <pc:spChg chg="mod">
          <ac:chgData name="Fake Test User" userId="SID-0" providerId="Test" clId="FakeClientId" dt="2021-04-07T07:09:27.693" v="19" actId="2711"/>
          <ac:spMkLst>
            <pc:docMk/>
            <pc:sldMk cId="1742696898" sldId="256"/>
            <ac:spMk id="32" creationId="{00000000-0000-0000-0000-000000000000}"/>
          </ac:spMkLst>
        </pc:spChg>
        <pc:spChg chg="mod">
          <ac:chgData name="Fake Test User" userId="SID-0" providerId="Test" clId="FakeClientId" dt="2021-04-07T07:09:27.693" v="19" actId="2711"/>
          <ac:spMkLst>
            <pc:docMk/>
            <pc:sldMk cId="1742696898" sldId="256"/>
            <ac:spMk id="33" creationId="{00000000-0000-0000-0000-000000000000}"/>
          </ac:spMkLst>
        </pc:spChg>
        <pc:spChg chg="mod">
          <ac:chgData name="Fake Test User" userId="SID-0" providerId="Test" clId="FakeClientId" dt="2021-04-07T07:09:27.693" v="19" actId="2711"/>
          <ac:spMkLst>
            <pc:docMk/>
            <pc:sldMk cId="1742696898" sldId="256"/>
            <ac:spMk id="34" creationId="{00000000-0000-0000-0000-000000000000}"/>
          </ac:spMkLst>
        </pc:spChg>
        <pc:spChg chg="mod">
          <ac:chgData name="Fake Test User" userId="SID-0" providerId="Test" clId="FakeClientId" dt="2021-04-07T07:09:27.693" v="19" actId="2711"/>
          <ac:spMkLst>
            <pc:docMk/>
            <pc:sldMk cId="1742696898" sldId="256"/>
            <ac:spMk id="35" creationId="{00000000-0000-0000-0000-000000000000}"/>
          </ac:spMkLst>
        </pc:spChg>
        <pc:spChg chg="mod">
          <ac:chgData name="Fake Test User" userId="SID-0" providerId="Test" clId="FakeClientId" dt="2021-04-07T07:09:27.693" v="19" actId="2711"/>
          <ac:spMkLst>
            <pc:docMk/>
            <pc:sldMk cId="1742696898" sldId="256"/>
            <ac:spMk id="43" creationId="{00000000-0000-0000-0000-000000000000}"/>
          </ac:spMkLst>
        </pc:spChg>
        <pc:picChg chg="mod">
          <ac:chgData name="Fake Test User" userId="SID-0" providerId="Test" clId="FakeClientId" dt="2021-04-07T07:08:32.725" v="15" actId="14826"/>
          <ac:picMkLst>
            <pc:docMk/>
            <pc:sldMk cId="1742696898" sldId="256"/>
            <ac:picMk id="4" creationId="{00000000-0000-0000-0000-000000000000}"/>
          </ac:picMkLst>
        </pc:picChg>
      </pc:sldChg>
      <pc:sldChg chg="modSp mod modNotes">
        <pc:chgData name="Fake Test User" userId="SID-0" providerId="Test" clId="FakeClientId" dt="2021-04-07T07:09:22.115" v="18" actId="2711"/>
        <pc:sldMkLst>
          <pc:docMk/>
          <pc:sldMk cId="2005184843" sldId="257"/>
        </pc:sldMkLst>
        <pc:spChg chg="mod">
          <ac:chgData name="Fake Test User" userId="SID-0" providerId="Test" clId="FakeClientId" dt="2021-04-07T07:09:22.115" v="18" actId="2711"/>
          <ac:spMkLst>
            <pc:docMk/>
            <pc:sldMk cId="2005184843" sldId="257"/>
            <ac:spMk id="25" creationId="{00000000-0000-0000-0000-000000000000}"/>
          </ac:spMkLst>
        </pc:spChg>
        <pc:spChg chg="mod">
          <ac:chgData name="Fake Test User" userId="SID-0" providerId="Test" clId="FakeClientId" dt="2021-04-07T07:09:22.115" v="18" actId="2711"/>
          <ac:spMkLst>
            <pc:docMk/>
            <pc:sldMk cId="2005184843" sldId="257"/>
            <ac:spMk id="26" creationId="{00000000-0000-0000-0000-000000000000}"/>
          </ac:spMkLst>
        </pc:spChg>
        <pc:spChg chg="mod">
          <ac:chgData name="Fake Test User" userId="SID-0" providerId="Test" clId="FakeClientId" dt="2021-04-07T07:09:22.115" v="18" actId="2711"/>
          <ac:spMkLst>
            <pc:docMk/>
            <pc:sldMk cId="2005184843" sldId="257"/>
            <ac:spMk id="27" creationId="{00000000-0000-0000-0000-000000000000}"/>
          </ac:spMkLst>
        </pc:spChg>
        <pc:spChg chg="mod">
          <ac:chgData name="Fake Test User" userId="SID-0" providerId="Test" clId="FakeClientId" dt="2021-04-07T07:09:22.115" v="18" actId="2711"/>
          <ac:spMkLst>
            <pc:docMk/>
            <pc:sldMk cId="2005184843" sldId="257"/>
            <ac:spMk id="78" creationId="{00000000-0000-0000-0000-000000000000}"/>
          </ac:spMkLst>
        </pc:spChg>
        <pc:spChg chg="mod">
          <ac:chgData name="Fake Test User" userId="SID-0" providerId="Test" clId="FakeClientId" dt="2021-04-07T07:09:22.115" v="18" actId="2711"/>
          <ac:spMkLst>
            <pc:docMk/>
            <pc:sldMk cId="2005184843" sldId="257"/>
            <ac:spMk id="116" creationId="{00000000-0000-0000-0000-000000000000}"/>
          </ac:spMkLst>
        </pc:spChg>
        <pc:spChg chg="mod">
          <ac:chgData name="Fake Test User" userId="SID-0" providerId="Test" clId="FakeClientId" dt="2021-04-07T07:09:22.115" v="18" actId="2711"/>
          <ac:spMkLst>
            <pc:docMk/>
            <pc:sldMk cId="2005184843" sldId="257"/>
            <ac:spMk id="118" creationId="{00000000-0000-0000-0000-000000000000}"/>
          </ac:spMkLst>
        </pc:spChg>
        <pc:spChg chg="mod">
          <ac:chgData name="Fake Test User" userId="SID-0" providerId="Test" clId="FakeClientId" dt="2021-04-07T07:09:22.115" v="18" actId="2711"/>
          <ac:spMkLst>
            <pc:docMk/>
            <pc:sldMk cId="2005184843" sldId="257"/>
            <ac:spMk id="119" creationId="{00000000-0000-0000-0000-000000000000}"/>
          </ac:spMkLst>
        </pc:spChg>
        <pc:spChg chg="mod">
          <ac:chgData name="Fake Test User" userId="SID-0" providerId="Test" clId="FakeClientId" dt="2021-04-07T07:09:22.115" v="18" actId="2711"/>
          <ac:spMkLst>
            <pc:docMk/>
            <pc:sldMk cId="2005184843" sldId="257"/>
            <ac:spMk id="120" creationId="{00000000-0000-0000-0000-000000000000}"/>
          </ac:spMkLst>
        </pc:spChg>
        <pc:spChg chg="mod">
          <ac:chgData name="Fake Test User" userId="SID-0" providerId="Test" clId="FakeClientId" dt="2021-04-07T07:09:22.115" v="18" actId="2711"/>
          <ac:spMkLst>
            <pc:docMk/>
            <pc:sldMk cId="2005184843" sldId="257"/>
            <ac:spMk id="121" creationId="{00000000-0000-0000-0000-000000000000}"/>
          </ac:spMkLst>
        </pc:spChg>
        <pc:spChg chg="mod">
          <ac:chgData name="Fake Test User" userId="SID-0" providerId="Test" clId="FakeClientId" dt="2021-04-07T07:09:22.115" v="18" actId="2711"/>
          <ac:spMkLst>
            <pc:docMk/>
            <pc:sldMk cId="2005184843" sldId="257"/>
            <ac:spMk id="122" creationId="{00000000-0000-0000-0000-000000000000}"/>
          </ac:spMkLst>
        </pc:spChg>
        <pc:spChg chg="mod">
          <ac:chgData name="Fake Test User" userId="SID-0" providerId="Test" clId="FakeClientId" dt="2021-04-07T07:09:22.115" v="18" actId="2711"/>
          <ac:spMkLst>
            <pc:docMk/>
            <pc:sldMk cId="2005184843" sldId="257"/>
            <ac:spMk id="123" creationId="{00000000-0000-0000-0000-000000000000}"/>
          </ac:spMkLst>
        </pc:spChg>
        <pc:spChg chg="mod">
          <ac:chgData name="Fake Test User" userId="SID-0" providerId="Test" clId="FakeClientId" dt="2021-04-07T07:09:22.115" v="18" actId="2711"/>
          <ac:spMkLst>
            <pc:docMk/>
            <pc:sldMk cId="2005184843" sldId="257"/>
            <ac:spMk id="124" creationId="{00000000-0000-0000-0000-000000000000}"/>
          </ac:spMkLst>
        </pc:spChg>
        <pc:spChg chg="mod">
          <ac:chgData name="Fake Test User" userId="SID-0" providerId="Test" clId="FakeClientId" dt="2021-04-07T07:09:22.115" v="18" actId="2711"/>
          <ac:spMkLst>
            <pc:docMk/>
            <pc:sldMk cId="2005184843" sldId="257"/>
            <ac:spMk id="125" creationId="{00000000-0000-0000-0000-000000000000}"/>
          </ac:spMkLst>
        </pc:spChg>
        <pc:spChg chg="mod">
          <ac:chgData name="Fake Test User" userId="SID-0" providerId="Test" clId="FakeClientId" dt="2021-04-07T07:09:22.115" v="18" actId="2711"/>
          <ac:spMkLst>
            <pc:docMk/>
            <pc:sldMk cId="2005184843" sldId="257"/>
            <ac:spMk id="126" creationId="{00000000-0000-0000-0000-000000000000}"/>
          </ac:spMkLst>
        </pc:spChg>
        <pc:spChg chg="mod">
          <ac:chgData name="Fake Test User" userId="SID-0" providerId="Test" clId="FakeClientId" dt="2021-04-07T07:09:22.115" v="18" actId="2711"/>
          <ac:spMkLst>
            <pc:docMk/>
            <pc:sldMk cId="2005184843" sldId="257"/>
            <ac:spMk id="127" creationId="{00000000-0000-0000-0000-000000000000}"/>
          </ac:spMkLst>
        </pc:spChg>
        <pc:spChg chg="mod">
          <ac:chgData name="Fake Test User" userId="SID-0" providerId="Test" clId="FakeClientId" dt="2021-04-07T07:09:22.115" v="18" actId="2711"/>
          <ac:spMkLst>
            <pc:docMk/>
            <pc:sldMk cId="2005184843" sldId="257"/>
            <ac:spMk id="128" creationId="{00000000-0000-0000-0000-000000000000}"/>
          </ac:spMkLst>
        </pc:spChg>
        <pc:spChg chg="mod">
          <ac:chgData name="Fake Test User" userId="SID-0" providerId="Test" clId="FakeClientId" dt="2021-04-07T07:09:22.115" v="18" actId="2711"/>
          <ac:spMkLst>
            <pc:docMk/>
            <pc:sldMk cId="2005184843" sldId="257"/>
            <ac:spMk id="129" creationId="{00000000-0000-0000-0000-000000000000}"/>
          </ac:spMkLst>
        </pc:spChg>
        <pc:spChg chg="mod">
          <ac:chgData name="Fake Test User" userId="SID-0" providerId="Test" clId="FakeClientId" dt="2021-04-07T07:09:22.115" v="18" actId="2711"/>
          <ac:spMkLst>
            <pc:docMk/>
            <pc:sldMk cId="2005184843" sldId="257"/>
            <ac:spMk id="130" creationId="{00000000-0000-0000-0000-000000000000}"/>
          </ac:spMkLst>
        </pc:spChg>
        <pc:spChg chg="mod">
          <ac:chgData name="Fake Test User" userId="SID-0" providerId="Test" clId="FakeClientId" dt="2021-04-07T07:09:22.115" v="18" actId="2711"/>
          <ac:spMkLst>
            <pc:docMk/>
            <pc:sldMk cId="2005184843" sldId="257"/>
            <ac:spMk id="219" creationId="{00000000-0000-0000-0000-000000000000}"/>
          </ac:spMkLst>
        </pc:spChg>
        <pc:spChg chg="mod">
          <ac:chgData name="Fake Test User" userId="SID-0" providerId="Test" clId="FakeClientId" dt="2021-04-07T07:09:22.115" v="18" actId="2711"/>
          <ac:spMkLst>
            <pc:docMk/>
            <pc:sldMk cId="2005184843" sldId="257"/>
            <ac:spMk id="220" creationId="{00000000-0000-0000-0000-000000000000}"/>
          </ac:spMkLst>
        </pc:spChg>
      </pc:sldChg>
      <pc:sldMasterChg chg="modSp mod modSldLayout">
        <pc:chgData name="Fake Test User" userId="SID-0" providerId="Test" clId="FakeClientId" dt="2021-04-07T07:09:49.459" v="21" actId="2711"/>
        <pc:sldMasterMkLst>
          <pc:docMk/>
          <pc:sldMasterMk cId="3687281395" sldId="2147483660"/>
        </pc:sldMasterMkLst>
        <pc:spChg chg="mod">
          <ac:chgData name="Fake Test User" userId="SID-0" providerId="Test" clId="FakeClientId" dt="2021-04-07T07:06:29.584" v="10" actId="790"/>
          <ac:spMkLst>
            <pc:docMk/>
            <pc:sldMasterMk cId="3687281395" sldId="2147483660"/>
            <ac:spMk id="2" creationId="{00000000-0000-0000-0000-000000000000}"/>
          </ac:spMkLst>
        </pc:spChg>
        <pc:spChg chg="mod">
          <ac:chgData name="Fake Test User" userId="SID-0" providerId="Test" clId="FakeClientId" dt="2021-04-07T07:06:29.584" v="10" actId="790"/>
          <ac:spMkLst>
            <pc:docMk/>
            <pc:sldMasterMk cId="3687281395" sldId="2147483660"/>
            <ac:spMk id="3" creationId="{00000000-0000-0000-0000-000000000000}"/>
          </ac:spMkLst>
        </pc:spChg>
        <pc:spChg chg="mod">
          <ac:chgData name="Fake Test User" userId="SID-0" providerId="Test" clId="FakeClientId" dt="2021-04-07T07:06:29.584" v="10" actId="790"/>
          <ac:spMkLst>
            <pc:docMk/>
            <pc:sldMasterMk cId="3687281395" sldId="2147483660"/>
            <ac:spMk id="4" creationId="{00000000-0000-0000-0000-000000000000}"/>
          </ac:spMkLst>
        </pc:spChg>
        <pc:spChg chg="mod">
          <ac:chgData name="Fake Test User" userId="SID-0" providerId="Test" clId="FakeClientId" dt="2021-04-07T07:06:29.584" v="10" actId="790"/>
          <ac:spMkLst>
            <pc:docMk/>
            <pc:sldMasterMk cId="3687281395" sldId="2147483660"/>
            <ac:spMk id="5" creationId="{00000000-0000-0000-0000-000000000000}"/>
          </ac:spMkLst>
        </pc:spChg>
        <pc:spChg chg="mod">
          <ac:chgData name="Fake Test User" userId="SID-0" providerId="Test" clId="FakeClientId" dt="2021-04-07T07:06:29.584" v="10" actId="790"/>
          <ac:spMkLst>
            <pc:docMk/>
            <pc:sldMasterMk cId="3687281395" sldId="2147483660"/>
            <ac:spMk id="6" creationId="{00000000-0000-0000-0000-000000000000}"/>
          </ac:spMkLst>
        </pc:spChg>
        <pc:sldLayoutChg chg="modSp mod">
          <pc:chgData name="Fake Test User" userId="SID-0" providerId="Test" clId="FakeClientId" dt="2021-04-07T07:09:43.084" v="20" actId="2711"/>
          <pc:sldLayoutMkLst>
            <pc:docMk/>
            <pc:sldMasterMk cId="3687281395" sldId="2147483660"/>
            <pc:sldLayoutMk cId="586319277" sldId="2147483672"/>
          </pc:sldLayoutMkLst>
          <pc:spChg chg="mod">
            <ac:chgData name="Fake Test User" userId="SID-0" providerId="Test" clId="FakeClientId" dt="2021-04-07T07:09:43.084" v="20" actId="2711"/>
            <ac:spMkLst>
              <pc:docMk/>
              <pc:sldMasterMk cId="3687281395" sldId="2147483660"/>
              <pc:sldLayoutMk cId="586319277" sldId="2147483672"/>
              <ac:spMk id="7"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11"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16"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17"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20"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23"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24"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28"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31"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33" creationId="{00000000-0000-0000-0000-000000000000}"/>
            </ac:spMkLst>
          </pc:spChg>
          <pc:spChg chg="mod">
            <ac:chgData name="Fake Test User" userId="SID-0" providerId="Test" clId="FakeClientId" dt="2021-04-07T07:09:43.084" v="20" actId="2711"/>
            <ac:spMkLst>
              <pc:docMk/>
              <pc:sldMasterMk cId="3687281395" sldId="2147483660"/>
              <pc:sldLayoutMk cId="586319277" sldId="2147483672"/>
              <ac:spMk id="34" creationId="{00000000-0000-0000-0000-000000000000}"/>
            </ac:spMkLst>
          </pc:spChg>
        </pc:sldLayoutChg>
        <pc:sldLayoutChg chg="modSp mod">
          <pc:chgData name="Fake Test User" userId="SID-0" providerId="Test" clId="FakeClientId" dt="2021-04-07T07:09:49.459" v="21" actId="2711"/>
          <pc:sldLayoutMkLst>
            <pc:docMk/>
            <pc:sldMasterMk cId="3687281395" sldId="2147483660"/>
            <pc:sldLayoutMk cId="1184508751" sldId="2147483673"/>
          </pc:sldLayoutMkLst>
          <pc:spChg chg="mod">
            <ac:chgData name="Fake Test User" userId="SID-0" providerId="Test" clId="FakeClientId" dt="2021-04-07T07:09:49.459" v="21" actId="2711"/>
            <ac:spMkLst>
              <pc:docMk/>
              <pc:sldMasterMk cId="3687281395" sldId="2147483660"/>
              <pc:sldLayoutMk cId="1184508751" sldId="2147483673"/>
              <ac:spMk id="3"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12"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16"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26"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27"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28"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30"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31"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32"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33"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34"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37"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39"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41"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42"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43"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53"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54"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56"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58"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59"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60" creationId="{00000000-0000-0000-0000-000000000000}"/>
            </ac:spMkLst>
          </pc:spChg>
          <pc:spChg chg="mod">
            <ac:chgData name="Fake Test User" userId="SID-0" providerId="Test" clId="FakeClientId" dt="2021-04-07T07:09:49.459" v="21" actId="2711"/>
            <ac:spMkLst>
              <pc:docMk/>
              <pc:sldMasterMk cId="3687281395" sldId="2147483660"/>
              <pc:sldLayoutMk cId="1184508751" sldId="2147483673"/>
              <ac:spMk id="61"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428F421-CEFE-47AE-AF13-E7197F5A9FAC}" type="datetime1">
              <a:rPr lang="en-US" altLang="ja-JP" smtClean="0">
                <a:latin typeface="Meiryo UI" panose="020B0604030504040204" pitchFamily="50" charset="-128"/>
                <a:ea typeface="Meiryo UI" panose="020B0604030504040204" pitchFamily="50" charset="-128"/>
              </a:rPr>
              <a:t>2021/4/7</a:t>
            </a:fld>
            <a:endParaRPr lang="ja-JP" altLang="en-US">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169A89D-734B-4FAD-B6E7-2B864E72E489}" type="slidenum">
              <a:rPr lang="en-US" altLang="ja-JP" smtClean="0">
                <a:latin typeface="Meiryo UI" panose="020B0604030504040204" pitchFamily="50" charset="-128"/>
                <a:ea typeface="Meiryo UI" panose="020B0604030504040204" pitchFamily="50" charset="-128"/>
              </a:r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a typeface="Meiryo UI" panose="020B0604030504040204" pitchFamily="50" charset="-128"/>
            </a:endParaRPr>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eiryo UI" panose="020B0604030504040204" pitchFamily="50" charset="-128"/>
                <a:ea typeface="Meiryo UI" panose="020B0604030504040204" pitchFamily="50" charset="-128"/>
              </a:defRPr>
            </a:lvl1pPr>
          </a:lstStyle>
          <a:p>
            <a:fld id="{C4A183B0-4315-4EB0-B853-826347192B34}" type="datetime1">
              <a:rPr lang="en-US" altLang="ja-JP" smtClean="0"/>
              <a:pPr/>
              <a:t>4/7/2021</a:t>
            </a:fld>
            <a:endParaRPr lang="ja-JP" altLang="en-US">
              <a:latin typeface="Meiryo UI" panose="020B0604030504040204" pitchFamily="50" charset="-128"/>
              <a:ea typeface="Meiryo UI" panose="020B0604030504040204" pitchFamily="50" charset="-128"/>
            </a:endParaRPr>
          </a:p>
        </p:txBody>
      </p:sp>
      <p:sp>
        <p:nvSpPr>
          <p:cNvPr id="4" name="スライド イメージ プレースホルダー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eiryo UI" panose="020B0604030504040204" pitchFamily="50" charset="-128"/>
                <a:ea typeface="Meiryo UI" panose="020B0604030504040204" pitchFamily="50" charset="-128"/>
              </a:defRPr>
            </a:lvl1pPr>
          </a:lstStyle>
          <a:p>
            <a:endParaRPr lang="ja-JP" altLang="en-US">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eiryo UI" panose="020B0604030504040204" pitchFamily="50" charset="-128"/>
                <a:ea typeface="Meiryo UI" panose="020B0604030504040204" pitchFamily="50" charset="-128"/>
              </a:defRPr>
            </a:lvl1pPr>
          </a:lstStyle>
          <a:p>
            <a:fld id="{952A89D7-7603-4ECB-ADF6-F6CF2BE4F401}" type="slidenum">
              <a:rPr lang="en-US" altLang="ja-JP" smtClean="0"/>
              <a:pPr/>
              <a:t>‹#›</a:t>
            </a:fld>
            <a:endParaRPr lang="ja-JP" altLang="en-US">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1pPr>
    <a:lvl2pPr marL="4572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2pPr>
    <a:lvl3pPr marL="9144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3pPr>
    <a:lvl4pPr marL="13716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4pPr>
    <a:lvl5pPr marL="1828800" algn="l" defTabSz="914400" rtl="0" eaLnBrk="1" latinLnBrk="0" hangingPunct="1">
      <a:defRPr sz="1200"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a:t>このパンフレットを変更するには、サンプル コンテンツをあなた独自のものに置き換えます。また、クリーンな状態から開始する場合は </a:t>
            </a:r>
            <a:r>
              <a:rPr lang="en-US" altLang="ja-JP"/>
              <a:t>[</a:t>
            </a:r>
            <a:r>
              <a:rPr lang="ja-JP" altLang="en-US"/>
              <a:t>ホーム</a:t>
            </a:r>
            <a:r>
              <a:rPr lang="en-US" altLang="ja-JP"/>
              <a:t>] </a:t>
            </a:r>
            <a:r>
              <a:rPr lang="ja-JP" altLang="en-US"/>
              <a:t>タブの </a:t>
            </a:r>
            <a:r>
              <a:rPr lang="en-US" altLang="ja-JP"/>
              <a:t>[</a:t>
            </a:r>
            <a:r>
              <a:rPr lang="ja-JP" altLang="en-US"/>
              <a:t>新しいスライド</a:t>
            </a:r>
            <a:r>
              <a:rPr lang="en-US" altLang="ja-JP"/>
              <a:t>] </a:t>
            </a:r>
            <a:r>
              <a:rPr lang="ja-JP" altLang="en-US"/>
              <a:t>ボタンを押して、新しいページを挿入します。空のプレースホルダーにテキストを入力し、画像を挿入します。タイトル、サブタイトル、本文テキスト用のプレースホルダーがさらに必要な場合は、既存のプレースホルダーのいずれかをコピーし、新しいプレースホルダーを適切な場所にドラッグします。</a:t>
            </a:r>
          </a:p>
          <a:p>
            <a:pPr rtl="0"/>
            <a:endParaRPr lang="ja-JP" altLang="en-US"/>
          </a:p>
          <a:p>
            <a:pPr rtl="0"/>
            <a:r>
              <a:rPr lang="ja-JP" altLang="en-US"/>
              <a:t>そして、あなたのために折り目をつけていることに気づきましたでしょうか。本当に薄いものですが、パンフレットに表示したくない場合は印刷する前に選択して削除してください。</a:t>
            </a:r>
          </a:p>
        </p:txBody>
      </p:sp>
      <p:sp>
        <p:nvSpPr>
          <p:cNvPr id="4" name="スライド番号プレースホルダー 3"/>
          <p:cNvSpPr>
            <a:spLocks noGrp="1"/>
          </p:cNvSpPr>
          <p:nvPr>
            <p:ph type="sldNum" sz="quarter" idx="10"/>
          </p:nvPr>
        </p:nvSpPr>
        <p:spPr/>
        <p:txBody>
          <a:bodyPr rtlCol="0"/>
          <a:lstStyle/>
          <a:p>
            <a:pPr rtl="0"/>
            <a:fld id="{952A89D7-7603-4ECB-ADF6-F6CF2BE4F401}" type="slidenum">
              <a:rPr lang="en-US" altLang="ja-JP" smtClean="0"/>
              <a:t>1</a:t>
            </a:fld>
            <a:endParaRPr lang="ja-JP" altLang="en-US"/>
          </a:p>
        </p:txBody>
      </p:sp>
    </p:spTree>
    <p:extLst>
      <p:ext uri="{BB962C8B-B14F-4D97-AF65-F5344CB8AC3E}">
        <p14:creationId xmlns:p14="http://schemas.microsoft.com/office/powerpoint/2010/main" val="915515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p>
        </p:txBody>
      </p:sp>
      <p:sp>
        <p:nvSpPr>
          <p:cNvPr id="4" name="スライド番号プレースホルダー 3"/>
          <p:cNvSpPr>
            <a:spLocks noGrp="1"/>
          </p:cNvSpPr>
          <p:nvPr>
            <p:ph type="sldNum" sz="quarter" idx="5"/>
          </p:nvPr>
        </p:nvSpPr>
        <p:spPr/>
        <p:txBody>
          <a:bodyPr rtlCol="0"/>
          <a:lstStyle/>
          <a:p>
            <a:pPr rtl="0"/>
            <a:fld id="{952A89D7-7603-4ECB-ADF6-F6CF2BE4F401}" type="slidenum">
              <a:rPr lang="en-US" altLang="ja-JP" smtClean="0"/>
              <a:t>2</a:t>
            </a:fld>
            <a:endParaRPr lang="ja-JP" altLang="en-US"/>
          </a:p>
        </p:txBody>
      </p:sp>
    </p:spTree>
    <p:extLst>
      <p:ext uri="{BB962C8B-B14F-4D97-AF65-F5344CB8AC3E}">
        <p14:creationId xmlns:p14="http://schemas.microsoft.com/office/powerpoint/2010/main" val="2989290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外側ページ">
    <p:spTree>
      <p:nvGrpSpPr>
        <p:cNvPr id="1" name=""/>
        <p:cNvGrpSpPr/>
        <p:nvPr/>
      </p:nvGrpSpPr>
      <p:grpSpPr>
        <a:xfrm>
          <a:off x="0" y="0"/>
          <a:ext cx="0" cy="0"/>
          <a:chOff x="0" y="0"/>
          <a:chExt cx="0" cy="0"/>
        </a:xfrm>
      </p:grpSpPr>
      <p:sp>
        <p:nvSpPr>
          <p:cNvPr id="17" name="長方形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cxnSp>
        <p:nvCxnSpPr>
          <p:cNvPr id="19" name="直線​​コネクタ(S)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直線​​コネクタ(S)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長方形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rtl="0">
              <a:lnSpc>
                <a:spcPct val="130000"/>
              </a:lnSpc>
            </a:pPr>
            <a:endParaRPr lang="ja-JP" altLang="en-US" noProof="0">
              <a:latin typeface="Meiryo UI" panose="020B0604030504040204" pitchFamily="50" charset="-128"/>
              <a:ea typeface="Meiryo UI" panose="020B0604030504040204" pitchFamily="50" charset="-128"/>
            </a:endParaRPr>
          </a:p>
        </p:txBody>
      </p:sp>
      <p:sp>
        <p:nvSpPr>
          <p:cNvPr id="31" name="テキスト プレースホルダー 21"/>
          <p:cNvSpPr>
            <a:spLocks noGrp="1"/>
          </p:cNvSpPr>
          <p:nvPr>
            <p:ph type="body" sz="quarter" idx="20" hasCustomPrompt="1"/>
          </p:nvPr>
        </p:nvSpPr>
        <p:spPr>
          <a:xfrm>
            <a:off x="365760" y="457200"/>
            <a:ext cx="2560320" cy="2148840"/>
          </a:xfrm>
        </p:spPr>
        <p:txBody>
          <a:bodyPr lIns="0" tIns="0" rIns="0" bIns="0" rtlCol="0" anchor="b">
            <a:noAutofit/>
          </a:bodyPr>
          <a:lstStyle>
            <a:lvl1pPr marL="0" indent="0" algn="l">
              <a:lnSpc>
                <a:spcPct val="90000"/>
              </a:lnSpc>
              <a:spcBef>
                <a:spcPts val="0"/>
              </a:spcBef>
              <a:buNone/>
              <a:defRPr sz="2800">
                <a:solidFill>
                  <a:schemeClr val="accent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dirty="0"/>
              <a:t>見出しテキスト</a:t>
            </a:r>
          </a:p>
        </p:txBody>
      </p:sp>
      <p:sp>
        <p:nvSpPr>
          <p:cNvPr id="28" name="テキスト プレースホルダー 21"/>
          <p:cNvSpPr>
            <a:spLocks noGrp="1"/>
          </p:cNvSpPr>
          <p:nvPr>
            <p:ph type="body" sz="quarter" idx="19" hasCustomPrompt="1"/>
          </p:nvPr>
        </p:nvSpPr>
        <p:spPr>
          <a:xfrm>
            <a:off x="548640" y="2912420"/>
            <a:ext cx="2194560" cy="4254338"/>
          </a:xfrm>
        </p:spPr>
        <p:txBody>
          <a:bodyPr lIns="0" tIns="0" rIns="0" bIns="0" rtlCol="0" anchor="t">
            <a:noAutofit/>
          </a:bodyPr>
          <a:lstStyle>
            <a:lvl1pPr marL="0" indent="0" algn="l">
              <a:lnSpc>
                <a:spcPct val="120000"/>
              </a:lnSpc>
              <a:spcBef>
                <a:spcPts val="600"/>
              </a:spcBef>
              <a:buNone/>
              <a:defRPr sz="1400">
                <a:solidFill>
                  <a:schemeClr val="bg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クリックしてテキストを追加</a:t>
            </a:r>
          </a:p>
        </p:txBody>
      </p:sp>
      <p:sp>
        <p:nvSpPr>
          <p:cNvPr id="23" name="テキスト プレースホルダー 21"/>
          <p:cNvSpPr>
            <a:spLocks noGrp="1"/>
          </p:cNvSpPr>
          <p:nvPr>
            <p:ph type="body" sz="quarter" idx="14" hasCustomPrompt="1"/>
          </p:nvPr>
        </p:nvSpPr>
        <p:spPr>
          <a:xfrm rot="16200000">
            <a:off x="2581244" y="5941899"/>
            <a:ext cx="2449512" cy="266486"/>
          </a:xfrm>
        </p:spPr>
        <p:txBody>
          <a:bodyPr lIns="0" tIns="0" rIns="0" bIns="0" rtlCol="0" anchor="ctr">
            <a:noAutofit/>
          </a:bodyPr>
          <a:lstStyle>
            <a:lvl1pPr marL="0" indent="0" algn="l">
              <a:lnSpc>
                <a:spcPct val="85000"/>
              </a:lnSpc>
              <a:spcBef>
                <a:spcPts val="0"/>
              </a:spcBef>
              <a:buNone/>
              <a:defRPr sz="1400">
                <a:solidFill>
                  <a:schemeClr val="accent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会社名</a:t>
            </a:r>
          </a:p>
        </p:txBody>
      </p:sp>
      <p:sp>
        <p:nvSpPr>
          <p:cNvPr id="24" name="テキスト プレースホルダー 21"/>
          <p:cNvSpPr>
            <a:spLocks noGrp="1"/>
          </p:cNvSpPr>
          <p:nvPr>
            <p:ph type="body" sz="quarter" idx="15" hasCustomPrompt="1"/>
          </p:nvPr>
        </p:nvSpPr>
        <p:spPr>
          <a:xfrm rot="16200000">
            <a:off x="2976711" y="5861201"/>
            <a:ext cx="2449512" cy="427881"/>
          </a:xfrm>
        </p:spPr>
        <p:txBody>
          <a:bodyPr lIns="0" tIns="0" rIns="0" bIns="0" rtlCol="0" anchor="t">
            <a:noAutofit/>
          </a:bodyPr>
          <a:lstStyle>
            <a:lvl1pPr marL="0" indent="0" algn="l">
              <a:lnSpc>
                <a:spcPct val="100000"/>
              </a:lnSpc>
              <a:spcBef>
                <a:spcPts val="0"/>
              </a:spcBef>
              <a:buNone/>
              <a:defRPr sz="1000">
                <a:solidFill>
                  <a:schemeClr val="tx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会社住所</a:t>
            </a:r>
          </a:p>
        </p:txBody>
      </p:sp>
      <p:sp>
        <p:nvSpPr>
          <p:cNvPr id="20" name="テキスト プレースホルダー 21"/>
          <p:cNvSpPr>
            <a:spLocks noGrp="1"/>
          </p:cNvSpPr>
          <p:nvPr>
            <p:ph type="body" sz="quarter" idx="23" hasCustomPrompt="1"/>
          </p:nvPr>
        </p:nvSpPr>
        <p:spPr>
          <a:xfrm rot="16200000">
            <a:off x="3784137" y="2736151"/>
            <a:ext cx="1785749" cy="586680"/>
          </a:xfrm>
        </p:spPr>
        <p:txBody>
          <a:bodyPr lIns="0" tIns="0" rIns="0" bIns="0" rtlCol="0" anchor="t">
            <a:noAutofit/>
          </a:bodyPr>
          <a:lstStyle>
            <a:lvl1pPr marL="0" indent="0" algn="l">
              <a:lnSpc>
                <a:spcPct val="100000"/>
              </a:lnSpc>
              <a:spcBef>
                <a:spcPts val="0"/>
              </a:spcBef>
              <a:buNone/>
              <a:defRPr sz="1000">
                <a:solidFill>
                  <a:schemeClr val="tx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受取人名</a:t>
            </a:r>
            <a:br>
              <a:rPr lang="ja-JP" altLang="en-US" noProof="0"/>
            </a:br>
            <a:r>
              <a:rPr lang="ja-JP" altLang="en-US" noProof="0"/>
              <a:t>住所</a:t>
            </a:r>
            <a:br>
              <a:rPr lang="ja-JP" altLang="en-US" noProof="0"/>
            </a:br>
            <a:r>
              <a:rPr lang="ja-JP" altLang="en-US" noProof="0"/>
              <a:t>郵便番号、都道府県、市区町村</a:t>
            </a:r>
          </a:p>
        </p:txBody>
      </p:sp>
      <p:sp>
        <p:nvSpPr>
          <p:cNvPr id="33" name="テキスト プレースホルダー 21"/>
          <p:cNvSpPr>
            <a:spLocks noGrp="1"/>
          </p:cNvSpPr>
          <p:nvPr>
            <p:ph type="body" sz="quarter" idx="21" hasCustomPrompt="1"/>
          </p:nvPr>
        </p:nvSpPr>
        <p:spPr>
          <a:xfrm>
            <a:off x="7038974" y="457200"/>
            <a:ext cx="2657475" cy="2148840"/>
          </a:xfrm>
        </p:spPr>
        <p:txBody>
          <a:bodyPr lIns="0" tIns="0" rIns="0" bIns="0" rtlCol="0" anchor="b">
            <a:noAutofit/>
          </a:bodyPr>
          <a:lstStyle>
            <a:lvl1pPr marL="0" indent="0" algn="l">
              <a:lnSpc>
                <a:spcPct val="90000"/>
              </a:lnSpc>
              <a:spcBef>
                <a:spcPts val="0"/>
              </a:spcBef>
              <a:buNone/>
              <a:defRPr sz="3800" baseline="0">
                <a:solidFill>
                  <a:schemeClr val="accent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見出しテキスト</a:t>
            </a:r>
          </a:p>
        </p:txBody>
      </p:sp>
      <p:sp>
        <p:nvSpPr>
          <p:cNvPr id="34" name="テキスト プレースホルダー 21"/>
          <p:cNvSpPr>
            <a:spLocks noGrp="1"/>
          </p:cNvSpPr>
          <p:nvPr>
            <p:ph type="body" sz="quarter" idx="22" hasCustomPrompt="1"/>
          </p:nvPr>
        </p:nvSpPr>
        <p:spPr>
          <a:xfrm>
            <a:off x="7038559" y="2826361"/>
            <a:ext cx="2657890" cy="497864"/>
          </a:xfrm>
        </p:spPr>
        <p:txBody>
          <a:bodyPr lIns="0" tIns="0" rIns="0" bIns="0" rtlCol="0" anchor="t">
            <a:noAutofit/>
          </a:bodyPr>
          <a:lstStyle>
            <a:lvl1pPr marL="0" indent="0" algn="l">
              <a:lnSpc>
                <a:spcPct val="100000"/>
              </a:lnSpc>
              <a:spcBef>
                <a:spcPts val="0"/>
              </a:spcBef>
              <a:buNone/>
              <a:defRPr sz="1400">
                <a:solidFill>
                  <a:schemeClr val="tx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クリックしてテキストを追加</a:t>
            </a:r>
          </a:p>
        </p:txBody>
      </p:sp>
      <p:sp>
        <p:nvSpPr>
          <p:cNvPr id="7" name="切手のマーク"/>
          <p:cNvSpPr/>
          <p:nvPr userDrawn="1"/>
        </p:nvSpPr>
        <p:spPr>
          <a:xfrm rot="16200000">
            <a:off x="3644159" y="485799"/>
            <a:ext cx="749312"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ja-JP" altLang="en-US" sz="1100" noProof="0" dirty="0">
                <a:solidFill>
                  <a:schemeClr val="bg1">
                    <a:lumMod val="50000"/>
                  </a:schemeClr>
                </a:solidFill>
                <a:latin typeface="Meiryo UI" panose="020B0604030504040204" pitchFamily="50" charset="-128"/>
                <a:ea typeface="Meiryo UI" panose="020B0604030504040204" pitchFamily="50" charset="-128"/>
              </a:rPr>
              <a:t>ここに切手を貼ります</a:t>
            </a:r>
          </a:p>
        </p:txBody>
      </p:sp>
      <p:sp>
        <p:nvSpPr>
          <p:cNvPr id="16" name="図プレースホルダー 11"/>
          <p:cNvSpPr>
            <a:spLocks noGrp="1"/>
          </p:cNvSpPr>
          <p:nvPr>
            <p:ph type="pic" sz="quarter" idx="24" hasCustomPrompt="1"/>
          </p:nvPr>
        </p:nvSpPr>
        <p:spPr>
          <a:xfrm>
            <a:off x="7050024" y="6638544"/>
            <a:ext cx="822960" cy="393192"/>
          </a:xfrm>
        </p:spPr>
        <p:txBody>
          <a:bodyPr lIns="0" tIns="0" rIns="0" bIns="0" rtlCol="0">
            <a:normAutofit/>
          </a:bodyPr>
          <a:lstStyle>
            <a:lvl1pPr marL="0" indent="0" algn="ctr">
              <a:buNone/>
              <a:defRPr sz="800">
                <a:solidFill>
                  <a:schemeClr val="tx1"/>
                </a:solidFill>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内側ページ">
    <p:spTree>
      <p:nvGrpSpPr>
        <p:cNvPr id="1" name=""/>
        <p:cNvGrpSpPr/>
        <p:nvPr/>
      </p:nvGrpSpPr>
      <p:grpSpPr>
        <a:xfrm>
          <a:off x="0" y="0"/>
          <a:ext cx="0" cy="0"/>
          <a:chOff x="0" y="0"/>
          <a:chExt cx="0" cy="0"/>
        </a:xfrm>
      </p:grpSpPr>
      <p:sp>
        <p:nvSpPr>
          <p:cNvPr id="16" name="長方形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2" name="図プレースホルダー 11"/>
          <p:cNvSpPr>
            <a:spLocks noGrp="1"/>
          </p:cNvSpPr>
          <p:nvPr>
            <p:ph type="pic" sz="quarter" idx="10" hasCustomPrompt="1"/>
          </p:nvPr>
        </p:nvSpPr>
        <p:spPr>
          <a:xfrm>
            <a:off x="366713" y="457200"/>
            <a:ext cx="2652712" cy="2011680"/>
          </a:xfrm>
        </p:spPr>
        <p:txBody>
          <a:bodyPr tIns="457200" rtlCol="0">
            <a:normAutofit/>
          </a:bodyPr>
          <a:lstStyle>
            <a:lvl1pPr marL="0" indent="0" algn="ctr">
              <a:buNone/>
              <a:defRPr sz="2000">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31" name="テキスト プレースホルダー 21"/>
          <p:cNvSpPr>
            <a:spLocks noGrp="1"/>
          </p:cNvSpPr>
          <p:nvPr>
            <p:ph type="body" sz="quarter" idx="20" hasCustomPrompt="1"/>
          </p:nvPr>
        </p:nvSpPr>
        <p:spPr>
          <a:xfrm>
            <a:off x="366713" y="2607972"/>
            <a:ext cx="2652712" cy="579548"/>
          </a:xfrm>
        </p:spPr>
        <p:txBody>
          <a:bodyPr lIns="0" tIns="0" rIns="0" bIns="0" rtlCol="0" anchor="b">
            <a:noAutofit/>
          </a:bodyPr>
          <a:lstStyle>
            <a:lvl1pPr marL="0" indent="0" algn="l">
              <a:lnSpc>
                <a:spcPct val="114000"/>
              </a:lnSpc>
              <a:spcBef>
                <a:spcPts val="800"/>
              </a:spcBef>
              <a:buNone/>
              <a:defRPr sz="2000">
                <a:solidFill>
                  <a:schemeClr val="accent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クリックしてテキストを追加</a:t>
            </a:r>
          </a:p>
        </p:txBody>
      </p:sp>
      <p:sp>
        <p:nvSpPr>
          <p:cNvPr id="43" name="テキスト プレースホルダー 21"/>
          <p:cNvSpPr>
            <a:spLocks noGrp="1"/>
          </p:cNvSpPr>
          <p:nvPr>
            <p:ph type="body" sz="quarter" idx="31" hasCustomPrompt="1"/>
          </p:nvPr>
        </p:nvSpPr>
        <p:spPr>
          <a:xfrm>
            <a:off x="366713" y="3309975"/>
            <a:ext cx="2652713" cy="1354597"/>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latin typeface="Meiryo UI" panose="020B0604030504040204" pitchFamily="50" charset="-128"/>
                <a:ea typeface="Meiryo UI" panose="020B0604030504040204" pitchFamily="50" charset="-128"/>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ja-JP" altLang="en-US" noProof="0"/>
              <a:t>クリックしてテキストを追加</a:t>
            </a:r>
          </a:p>
        </p:txBody>
      </p:sp>
      <p:sp>
        <p:nvSpPr>
          <p:cNvPr id="26" name="テキスト プレースホルダー 21"/>
          <p:cNvSpPr>
            <a:spLocks noGrp="1"/>
          </p:cNvSpPr>
          <p:nvPr>
            <p:ph type="body" sz="quarter" idx="36" hasCustomPrompt="1"/>
          </p:nvPr>
        </p:nvSpPr>
        <p:spPr>
          <a:xfrm>
            <a:off x="366713" y="4713829"/>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クリックしてテキストを追加</a:t>
            </a:r>
          </a:p>
        </p:txBody>
      </p:sp>
      <p:sp>
        <p:nvSpPr>
          <p:cNvPr id="27" name="テキスト プレースホルダー 21"/>
          <p:cNvSpPr>
            <a:spLocks noGrp="1"/>
          </p:cNvSpPr>
          <p:nvPr>
            <p:ph type="body" sz="quarter" idx="37" hasCustomPrompt="1"/>
          </p:nvPr>
        </p:nvSpPr>
        <p:spPr>
          <a:xfrm>
            <a:off x="366713" y="5000136"/>
            <a:ext cx="2652713" cy="2311458"/>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latin typeface="Meiryo UI" panose="020B0604030504040204" pitchFamily="50" charset="-128"/>
                <a:ea typeface="Meiryo UI" panose="020B0604030504040204" pitchFamily="50" charset="-128"/>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ja-JP" altLang="en-US" noProof="0"/>
              <a:t>クリックしてテキストを追加</a:t>
            </a:r>
          </a:p>
        </p:txBody>
      </p:sp>
      <p:sp>
        <p:nvSpPr>
          <p:cNvPr id="28" name="テキスト プレースホルダー 21"/>
          <p:cNvSpPr>
            <a:spLocks noGrp="1"/>
          </p:cNvSpPr>
          <p:nvPr>
            <p:ph type="body" sz="quarter" idx="38" hasCustomPrompt="1"/>
          </p:nvPr>
        </p:nvSpPr>
        <p:spPr>
          <a:xfrm>
            <a:off x="3748088" y="431528"/>
            <a:ext cx="2652712"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クリックしてテキストを追加</a:t>
            </a:r>
          </a:p>
        </p:txBody>
      </p:sp>
      <p:sp>
        <p:nvSpPr>
          <p:cNvPr id="30" name="テキスト プレースホルダー 21"/>
          <p:cNvSpPr>
            <a:spLocks noGrp="1"/>
          </p:cNvSpPr>
          <p:nvPr>
            <p:ph type="body" sz="quarter" idx="39" hasCustomPrompt="1"/>
          </p:nvPr>
        </p:nvSpPr>
        <p:spPr>
          <a:xfrm>
            <a:off x="3748088" y="1017535"/>
            <a:ext cx="2652713" cy="72632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latin typeface="Meiryo UI" panose="020B0604030504040204" pitchFamily="50" charset="-128"/>
                <a:ea typeface="Meiryo UI" panose="020B0604030504040204" pitchFamily="50" charset="-128"/>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ja-JP" altLang="en-US" noProof="0"/>
              <a:t>クリックしてテキストを追加</a:t>
            </a:r>
          </a:p>
        </p:txBody>
      </p:sp>
      <p:sp>
        <p:nvSpPr>
          <p:cNvPr id="37" name="テキスト プレースホルダー 21"/>
          <p:cNvSpPr>
            <a:spLocks noGrp="1"/>
          </p:cNvSpPr>
          <p:nvPr>
            <p:ph type="body" sz="quarter" idx="40" hasCustomPrompt="1"/>
          </p:nvPr>
        </p:nvSpPr>
        <p:spPr>
          <a:xfrm>
            <a:off x="3748088" y="1824702"/>
            <a:ext cx="2652713" cy="237054"/>
          </a:xfrm>
        </p:spPr>
        <p:txBody>
          <a:bodyPr lIns="0" tIns="0" rIns="0" bIns="0" rtlCol="0" anchor="b">
            <a:noAutofit/>
          </a:bodyPr>
          <a:lstStyle>
            <a:lvl1pPr marL="0" indent="0" algn="l">
              <a:lnSpc>
                <a:spcPct val="114000"/>
              </a:lnSpc>
              <a:spcBef>
                <a:spcPts val="800"/>
              </a:spcBef>
              <a:buNone/>
              <a:defRPr sz="1300" b="1">
                <a:solidFill>
                  <a:schemeClr val="tx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クリックしてテキストを追加</a:t>
            </a:r>
          </a:p>
        </p:txBody>
      </p:sp>
      <p:sp>
        <p:nvSpPr>
          <p:cNvPr id="39" name="テキスト プレースホルダー 21"/>
          <p:cNvSpPr>
            <a:spLocks noGrp="1"/>
          </p:cNvSpPr>
          <p:nvPr>
            <p:ph type="body" sz="quarter" idx="41" hasCustomPrompt="1"/>
          </p:nvPr>
        </p:nvSpPr>
        <p:spPr>
          <a:xfrm>
            <a:off x="3748088" y="2112264"/>
            <a:ext cx="2652713" cy="546216"/>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latin typeface="Meiryo UI" panose="020B0604030504040204" pitchFamily="50" charset="-128"/>
                <a:ea typeface="Meiryo UI" panose="020B0604030504040204" pitchFamily="50" charset="-128"/>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ja-JP" altLang="en-US" noProof="0"/>
              <a:t>クリックしてテキストを追加</a:t>
            </a:r>
          </a:p>
        </p:txBody>
      </p:sp>
      <p:sp>
        <p:nvSpPr>
          <p:cNvPr id="41" name="テキスト プレースホルダー 21"/>
          <p:cNvSpPr>
            <a:spLocks noGrp="1"/>
          </p:cNvSpPr>
          <p:nvPr>
            <p:ph type="body" sz="quarter" idx="42" hasCustomPrompt="1"/>
          </p:nvPr>
        </p:nvSpPr>
        <p:spPr>
          <a:xfrm>
            <a:off x="3748088" y="2826437"/>
            <a:ext cx="2652713" cy="678072"/>
          </a:xfrm>
        </p:spPr>
        <p:txBody>
          <a:bodyPr lIns="0" tIns="0" rIns="0" bIns="0" rtlCol="0" anchor="ctr">
            <a:noAutofit/>
          </a:bodyPr>
          <a:lstStyle>
            <a:lvl1pPr marL="0" indent="0" algn="l">
              <a:lnSpc>
                <a:spcPct val="120000"/>
              </a:lnSpc>
              <a:spcBef>
                <a:spcPts val="400"/>
              </a:spcBef>
              <a:buNone/>
              <a:defRPr sz="1200" i="1">
                <a:solidFill>
                  <a:schemeClr val="accent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クリックして引用や吹き出しのテキストを追加</a:t>
            </a:r>
          </a:p>
        </p:txBody>
      </p:sp>
      <p:sp>
        <p:nvSpPr>
          <p:cNvPr id="42" name="テキスト プレースホルダー 21"/>
          <p:cNvSpPr>
            <a:spLocks noGrp="1"/>
          </p:cNvSpPr>
          <p:nvPr>
            <p:ph type="body" sz="quarter" idx="43" hasCustomPrompt="1"/>
          </p:nvPr>
        </p:nvSpPr>
        <p:spPr>
          <a:xfrm>
            <a:off x="3748088" y="3693995"/>
            <a:ext cx="2652713" cy="1123392"/>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latin typeface="Meiryo UI" panose="020B0604030504040204" pitchFamily="50" charset="-128"/>
                <a:ea typeface="Meiryo UI" panose="020B0604030504040204" pitchFamily="50" charset="-128"/>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ja-JP" altLang="en-US" noProof="0"/>
              <a:t>クリックしてテキストを追加</a:t>
            </a:r>
          </a:p>
        </p:txBody>
      </p:sp>
      <p:sp>
        <p:nvSpPr>
          <p:cNvPr id="34" name="図プレースホルダー 11"/>
          <p:cNvSpPr>
            <a:spLocks noGrp="1"/>
          </p:cNvSpPr>
          <p:nvPr>
            <p:ph type="pic" sz="quarter" idx="22" hasCustomPrompt="1"/>
          </p:nvPr>
        </p:nvSpPr>
        <p:spPr>
          <a:xfrm>
            <a:off x="3748088" y="5299915"/>
            <a:ext cx="2652712" cy="2011680"/>
          </a:xfrm>
        </p:spPr>
        <p:txBody>
          <a:bodyPr tIns="457200" rtlCol="0">
            <a:normAutofit/>
          </a:bodyPr>
          <a:lstStyle>
            <a:lvl1pPr marL="0" indent="0" algn="ctr">
              <a:buNone/>
              <a:defRPr sz="2000">
                <a:latin typeface="Meiryo UI" panose="020B0604030504040204" pitchFamily="50" charset="-128"/>
                <a:ea typeface="Meiryo UI" panose="020B0604030504040204" pitchFamily="50" charset="-128"/>
              </a:defRPr>
            </a:lvl1pPr>
          </a:lstStyle>
          <a:p>
            <a:pPr rtl="0"/>
            <a:r>
              <a:rPr lang="ja-JP" altLang="en-US" noProof="0"/>
              <a:t>アイコンをクリックして画像を追加</a:t>
            </a:r>
          </a:p>
        </p:txBody>
      </p:sp>
      <p:sp>
        <p:nvSpPr>
          <p:cNvPr id="54" name="テキスト プレースホルダー 21"/>
          <p:cNvSpPr>
            <a:spLocks noGrp="1"/>
          </p:cNvSpPr>
          <p:nvPr>
            <p:ph type="body" sz="quarter" idx="45" hasCustomPrompt="1"/>
          </p:nvPr>
        </p:nvSpPr>
        <p:spPr>
          <a:xfrm>
            <a:off x="7131368" y="674635"/>
            <a:ext cx="2560320" cy="1583934"/>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latin typeface="Meiryo UI" panose="020B0604030504040204" pitchFamily="50" charset="-128"/>
                <a:ea typeface="Meiryo UI" panose="020B0604030504040204" pitchFamily="50" charset="-128"/>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ja-JP" altLang="en-US" noProof="0"/>
              <a:t>クリックしてテキストを追加</a:t>
            </a:r>
          </a:p>
        </p:txBody>
      </p:sp>
      <p:sp>
        <p:nvSpPr>
          <p:cNvPr id="53" name="テキスト プレースホルダー 21"/>
          <p:cNvSpPr>
            <a:spLocks noGrp="1"/>
          </p:cNvSpPr>
          <p:nvPr>
            <p:ph type="body" sz="quarter" idx="44" hasCustomPrompt="1"/>
          </p:nvPr>
        </p:nvSpPr>
        <p:spPr>
          <a:xfrm>
            <a:off x="7131367" y="2258568"/>
            <a:ext cx="2560320" cy="457200"/>
          </a:xfrm>
        </p:spPr>
        <p:txBody>
          <a:bodyPr lIns="0" tIns="0" rIns="0" bIns="0" rtlCol="0" anchor="b">
            <a:noAutofit/>
          </a:bodyPr>
          <a:lstStyle>
            <a:lvl1pPr marL="0" indent="0" algn="l">
              <a:lnSpc>
                <a:spcPct val="114000"/>
              </a:lnSpc>
              <a:spcBef>
                <a:spcPts val="800"/>
              </a:spcBef>
              <a:buNone/>
              <a:defRPr sz="2000">
                <a:solidFill>
                  <a:schemeClr val="accent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クリックしてテキストを追加</a:t>
            </a:r>
          </a:p>
        </p:txBody>
      </p:sp>
      <p:sp>
        <p:nvSpPr>
          <p:cNvPr id="58" name="テキスト プレースホルダー 21"/>
          <p:cNvSpPr>
            <a:spLocks noGrp="1"/>
          </p:cNvSpPr>
          <p:nvPr>
            <p:ph type="body" sz="quarter" idx="47" hasCustomPrompt="1"/>
          </p:nvPr>
        </p:nvSpPr>
        <p:spPr>
          <a:xfrm>
            <a:off x="7131368" y="2846796"/>
            <a:ext cx="2560320" cy="573693"/>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latin typeface="Meiryo UI" panose="020B0604030504040204" pitchFamily="50" charset="-128"/>
                <a:ea typeface="Meiryo UI" panose="020B0604030504040204" pitchFamily="50" charset="-128"/>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ja-JP" altLang="en-US" noProof="0"/>
              <a:t>クリックしてテキストを追加</a:t>
            </a:r>
          </a:p>
        </p:txBody>
      </p:sp>
      <p:sp>
        <p:nvSpPr>
          <p:cNvPr id="56" name="テキスト プレースホルダー 21"/>
          <p:cNvSpPr>
            <a:spLocks noGrp="1"/>
          </p:cNvSpPr>
          <p:nvPr>
            <p:ph type="body" sz="quarter" idx="46" hasCustomPrompt="1"/>
          </p:nvPr>
        </p:nvSpPr>
        <p:spPr>
          <a:xfrm>
            <a:off x="7131368" y="3418957"/>
            <a:ext cx="2560320" cy="237054"/>
          </a:xfrm>
        </p:spPr>
        <p:txBody>
          <a:bodyPr lIns="0" tIns="0" rIns="0" bIns="0" rtlCol="0" anchor="b">
            <a:noAutofit/>
          </a:bodyPr>
          <a:lstStyle>
            <a:lvl1pPr marL="0" indent="0" algn="l">
              <a:lnSpc>
                <a:spcPct val="114000"/>
              </a:lnSpc>
              <a:spcBef>
                <a:spcPts val="800"/>
              </a:spcBef>
              <a:buNone/>
              <a:defRPr sz="1300" b="1">
                <a:solidFill>
                  <a:schemeClr val="tx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クリックしてテキストを追加</a:t>
            </a:r>
          </a:p>
        </p:txBody>
      </p:sp>
      <p:sp>
        <p:nvSpPr>
          <p:cNvPr id="59" name="テキスト プレースホルダー 21"/>
          <p:cNvSpPr>
            <a:spLocks noGrp="1"/>
          </p:cNvSpPr>
          <p:nvPr>
            <p:ph type="body" sz="quarter" idx="48" hasCustomPrompt="1"/>
          </p:nvPr>
        </p:nvSpPr>
        <p:spPr>
          <a:xfrm>
            <a:off x="7131368" y="3714257"/>
            <a:ext cx="2560320" cy="1414821"/>
          </a:xfrm>
        </p:spPr>
        <p:txBody>
          <a:bodyPr lIns="0" tIns="0" rIns="0" bIns="0" rtlCol="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latin typeface="Meiryo UI" panose="020B0604030504040204" pitchFamily="50" charset="-128"/>
                <a:ea typeface="Meiryo UI" panose="020B0604030504040204" pitchFamily="50" charset="-128"/>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rtl="0"/>
            <a:r>
              <a:rPr lang="ja-JP" altLang="en-US" noProof="0"/>
              <a:t>クリックしてテキストを追加</a:t>
            </a:r>
          </a:p>
        </p:txBody>
      </p:sp>
      <p:sp>
        <p:nvSpPr>
          <p:cNvPr id="60" name="テキスト プレースホルダー 21"/>
          <p:cNvSpPr>
            <a:spLocks noGrp="1"/>
          </p:cNvSpPr>
          <p:nvPr>
            <p:ph type="body" sz="quarter" idx="49" hasCustomPrompt="1"/>
          </p:nvPr>
        </p:nvSpPr>
        <p:spPr>
          <a:xfrm>
            <a:off x="7298054" y="5299593"/>
            <a:ext cx="2226946" cy="363128"/>
          </a:xfrm>
        </p:spPr>
        <p:txBody>
          <a:bodyPr lIns="0" tIns="0" rIns="0" bIns="0" rtlCol="0" anchor="b">
            <a:noAutofit/>
          </a:bodyPr>
          <a:lstStyle>
            <a:lvl1pPr marL="0" indent="0" algn="l">
              <a:lnSpc>
                <a:spcPct val="114000"/>
              </a:lnSpc>
              <a:spcBef>
                <a:spcPts val="800"/>
              </a:spcBef>
              <a:buNone/>
              <a:defRPr sz="2000">
                <a:solidFill>
                  <a:schemeClr val="bg1"/>
                </a:solidFill>
                <a:latin typeface="Meiryo UI" panose="020B0604030504040204" pitchFamily="50" charset="-128"/>
                <a:ea typeface="Meiryo UI" panose="020B0604030504040204" pitchFamily="50" charset="-128"/>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rtl="0"/>
            <a:r>
              <a:rPr lang="ja-JP" altLang="en-US" noProof="0"/>
              <a:t>見出しテキスト</a:t>
            </a:r>
          </a:p>
        </p:txBody>
      </p:sp>
      <p:sp>
        <p:nvSpPr>
          <p:cNvPr id="61" name="テキスト プレースホルダー 21"/>
          <p:cNvSpPr>
            <a:spLocks noGrp="1"/>
          </p:cNvSpPr>
          <p:nvPr>
            <p:ph type="body" sz="quarter" idx="50" hasCustomPrompt="1"/>
          </p:nvPr>
        </p:nvSpPr>
        <p:spPr>
          <a:xfrm>
            <a:off x="7298054" y="5765692"/>
            <a:ext cx="2226946" cy="1475701"/>
          </a:xfrm>
        </p:spPr>
        <p:txBody>
          <a:bodyPr lIns="0" tIns="0" rIns="0" bIns="0" rtlCol="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latin typeface="Meiryo UI" panose="020B0604030504040204" pitchFamily="50" charset="-128"/>
                <a:ea typeface="Meiryo UI" panose="020B0604030504040204" pitchFamily="50" charset="-128"/>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rtl="0"/>
            <a:r>
              <a:rPr lang="ja-JP" altLang="en-US" noProof="0"/>
              <a:t>クリックしてテキストを追加</a:t>
            </a:r>
          </a:p>
        </p:txBody>
      </p:sp>
      <p:sp>
        <p:nvSpPr>
          <p:cNvPr id="3" name="テキスト プレースホルダー 2"/>
          <p:cNvSpPr>
            <a:spLocks noGrp="1"/>
          </p:cNvSpPr>
          <p:nvPr>
            <p:ph type="body" sz="quarter" idx="54" hasCustomPrompt="1"/>
          </p:nvPr>
        </p:nvSpPr>
        <p:spPr>
          <a:xfrm>
            <a:off x="365760" y="3163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latin typeface="Meiryo UI" panose="020B0604030504040204" pitchFamily="50" charset="-128"/>
                <a:ea typeface="Meiryo UI" panose="020B0604030504040204" pitchFamily="50" charset="-128"/>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ja-JP" altLang="en-US" noProof="0"/>
              <a:t> </a:t>
            </a:r>
          </a:p>
        </p:txBody>
      </p:sp>
      <p:sp>
        <p:nvSpPr>
          <p:cNvPr id="32" name="テキスト プレースホルダー 2"/>
          <p:cNvSpPr>
            <a:spLocks noGrp="1"/>
          </p:cNvSpPr>
          <p:nvPr>
            <p:ph type="body" sz="quarter" idx="55" hasCustomPrompt="1"/>
          </p:nvPr>
        </p:nvSpPr>
        <p:spPr>
          <a:xfrm>
            <a:off x="3749040" y="877824"/>
            <a:ext cx="265176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latin typeface="Meiryo UI" panose="020B0604030504040204" pitchFamily="50" charset="-128"/>
                <a:ea typeface="Meiryo UI" panose="020B0604030504040204" pitchFamily="50" charset="-128"/>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ja-JP" altLang="en-US" noProof="0"/>
              <a:t> </a:t>
            </a:r>
          </a:p>
        </p:txBody>
      </p:sp>
      <p:sp>
        <p:nvSpPr>
          <p:cNvPr id="33" name="テキスト プレースホルダー 2"/>
          <p:cNvSpPr>
            <a:spLocks noGrp="1"/>
          </p:cNvSpPr>
          <p:nvPr>
            <p:ph type="body" sz="quarter" idx="56" hasCustomPrompt="1"/>
          </p:nvPr>
        </p:nvSpPr>
        <p:spPr>
          <a:xfrm>
            <a:off x="7132320" y="2697480"/>
            <a:ext cx="2560320" cy="91440"/>
          </a:xfrm>
          <a:blipFill>
            <a:blip r:embed="rId2"/>
            <a:stretch>
              <a:fillRect/>
            </a:stretch>
          </a:blipFill>
        </p:spPr>
        <p:txBody>
          <a:bodyPr rtlCol="0">
            <a:normAutofit/>
          </a:bodyPr>
          <a:lstStyle>
            <a:lvl1pPr marL="0" indent="0">
              <a:lnSpc>
                <a:spcPct val="100000"/>
              </a:lnSpc>
              <a:spcBef>
                <a:spcPts val="0"/>
              </a:spcBef>
              <a:buNone/>
              <a:defRPr sz="100">
                <a:solidFill>
                  <a:schemeClr val="bg1"/>
                </a:solidFill>
                <a:latin typeface="Meiryo UI" panose="020B0604030504040204" pitchFamily="50" charset="-128"/>
                <a:ea typeface="Meiryo UI" panose="020B0604030504040204" pitchFamily="50" charset="-128"/>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rtl="0"/>
            <a:r>
              <a:rPr lang="ja-JP" altLang="en-US" noProof="0"/>
              <a:t> </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rtl="0"/>
            <a:r>
              <a:rPr lang="ja-JP" altLang="en-US" noProof="0"/>
              <a:t>クリックしてマスター テキストのスタイルを編集</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latin typeface="Meiryo UI" panose="020B0604030504040204" pitchFamily="50" charset="-128"/>
                <a:ea typeface="Meiryo UI" panose="020B0604030504040204" pitchFamily="50" charset="-128"/>
              </a:defRPr>
            </a:lvl1pPr>
          </a:lstStyle>
          <a:p>
            <a:fld id="{7C29117E-6DB7-4359-A358-0D6CA45AD6A5}" type="datetime1">
              <a:rPr lang="en-US" altLang="ja-JP" noProof="0" smtClean="0"/>
              <a:t>2021/4/7</a:t>
            </a:fld>
            <a:endParaRPr lang="ja-JP" altLang="en-US" noProof="0">
              <a:latin typeface="Meiryo UI" panose="020B0604030504040204" pitchFamily="50" charset="-128"/>
              <a:ea typeface="Meiryo UI" panose="020B0604030504040204" pitchFamily="50" charset="-128"/>
            </a:endParaRPr>
          </a:p>
        </p:txBody>
      </p:sp>
      <p:sp>
        <p:nvSpPr>
          <p:cNvPr id="5" name="フッター プレースホルダー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noProof="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latin typeface="Meiryo UI" panose="020B0604030504040204" pitchFamily="50" charset="-128"/>
                <a:ea typeface="Meiryo UI" panose="020B0604030504040204" pitchFamily="50" charset="-128"/>
              </a:defRPr>
            </a:lvl1pPr>
          </a:lstStyle>
          <a:p>
            <a:fld id="{9F6761A3-4CAC-4C5F-AC82-8DB08D526BC2}" type="slidenum">
              <a:rPr lang="en-US" altLang="ja-JP" noProof="0" smtClean="0"/>
              <a:pPr/>
              <a:t>‹#›</a:t>
            </a:fld>
            <a:endParaRPr lang="ja-JP" altLang="en-US" noProof="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hf sldNum="0" hdr="0" ftr="0" dt="0"/>
  <p:txStyles>
    <p:titleStyle>
      <a:lvl1pPr algn="l" defTabSz="1005840" rtl="0" eaLnBrk="1" latinLnBrk="0" hangingPunct="1">
        <a:lnSpc>
          <a:spcPct val="90000"/>
        </a:lnSpc>
        <a:spcBef>
          <a:spcPct val="0"/>
        </a:spcBef>
        <a:buNone/>
        <a:defRPr sz="3400" kern="1200">
          <a:solidFill>
            <a:schemeClr val="tx1"/>
          </a:solidFill>
          <a:latin typeface="Meiryo UI" panose="020B0604030504040204" pitchFamily="50" charset="-128"/>
          <a:ea typeface="Meiryo UI" panose="020B0604030504040204" pitchFamily="50" charset="-128"/>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eiryo UI" panose="020B0604030504040204" pitchFamily="50" charset="-128"/>
          <a:ea typeface="Meiryo UI" panose="020B0604030504040204" pitchFamily="50" charset="-128"/>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eiryo UI" panose="020B0604030504040204" pitchFamily="50" charset="-128"/>
          <a:ea typeface="Meiryo UI" panose="020B0604030504040204" pitchFamily="50" charset="-128"/>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eiryo UI" panose="020B0604030504040204" pitchFamily="50" charset="-128"/>
          <a:ea typeface="Meiryo UI" panose="020B0604030504040204" pitchFamily="50" charset="-128"/>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eiryo UI" panose="020B0604030504040204" pitchFamily="50" charset="-128"/>
          <a:ea typeface="Meiryo UI" panose="020B0604030504040204" pitchFamily="50" charset="-128"/>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eiryo UI" panose="020B0604030504040204" pitchFamily="50" charset="-128"/>
          <a:ea typeface="Meiryo UI" panose="020B0604030504040204" pitchFamily="50" charset="-128"/>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テキスト プレースホルダー 34"/>
          <p:cNvSpPr>
            <a:spLocks noGrp="1"/>
          </p:cNvSpPr>
          <p:nvPr>
            <p:ph type="body" sz="quarter" idx="20"/>
          </p:nvPr>
        </p:nvSpPr>
        <p:spPr/>
        <p:txBody>
          <a:bodyPr rtlCol="0"/>
          <a:lstStyle/>
          <a:p>
            <a:pPr rtl="0"/>
            <a:r>
              <a:rPr lang="ja">
                <a:latin typeface="Meiryo UI" panose="020B0604030504040204" pitchFamily="50" charset="-128"/>
              </a:rPr>
              <a:t>ここは、企業方針を入力するのに最適な場所です</a:t>
            </a:r>
          </a:p>
        </p:txBody>
      </p:sp>
      <p:sp>
        <p:nvSpPr>
          <p:cNvPr id="34" name="テキスト プレースホルダー 33"/>
          <p:cNvSpPr>
            <a:spLocks noGrp="1"/>
          </p:cNvSpPr>
          <p:nvPr>
            <p:ph type="body" sz="quarter" idx="19"/>
          </p:nvPr>
        </p:nvSpPr>
        <p:spPr/>
        <p:txBody>
          <a:bodyPr rtlCol="0"/>
          <a:lstStyle/>
          <a:p>
            <a:pPr rtl="0"/>
            <a:r>
              <a:rPr lang="ja"/>
              <a:t>このクリーンで本格的なパンフレットをそのまま使うことも、簡単にカスタマイズすることもできます。</a:t>
            </a:r>
          </a:p>
          <a:p>
            <a:pPr rtl="0"/>
            <a:r>
              <a:rPr lang="ja"/>
              <a:t>次のページに、作業を開始するのに役立つ (このような) ヒントをいくつか追加しました。 </a:t>
            </a:r>
          </a:p>
          <a:p>
            <a:pPr rtl="0"/>
            <a:endParaRPr lang="en-US" dirty="0"/>
          </a:p>
        </p:txBody>
      </p:sp>
      <p:sp>
        <p:nvSpPr>
          <p:cNvPr id="32" name="テキスト プレースホルダー 31"/>
          <p:cNvSpPr>
            <a:spLocks noGrp="1"/>
          </p:cNvSpPr>
          <p:nvPr>
            <p:ph type="body" sz="quarter" idx="14"/>
          </p:nvPr>
        </p:nvSpPr>
        <p:spPr/>
        <p:txBody>
          <a:bodyPr rtlCol="0"/>
          <a:lstStyle/>
          <a:p>
            <a:pPr rtl="0"/>
            <a:r>
              <a:rPr lang="ja">
                <a:latin typeface="Meiryo UI" panose="020B0604030504040204" pitchFamily="50" charset="-128"/>
              </a:rPr>
              <a:t>Northwind Traders</a:t>
            </a:r>
            <a:endParaRPr lang="en-US" dirty="0">
              <a:latin typeface="Meiryo UI" panose="020B0604030504040204" pitchFamily="50" charset="-128"/>
            </a:endParaRPr>
          </a:p>
        </p:txBody>
      </p:sp>
      <p:sp>
        <p:nvSpPr>
          <p:cNvPr id="33" name="テキスト プレースホルダー 32"/>
          <p:cNvSpPr>
            <a:spLocks noGrp="1"/>
          </p:cNvSpPr>
          <p:nvPr>
            <p:ph type="body" sz="quarter" idx="15"/>
          </p:nvPr>
        </p:nvSpPr>
        <p:spPr/>
        <p:txBody>
          <a:bodyPr rtlCol="0"/>
          <a:lstStyle/>
          <a:p>
            <a:pPr rtl="0"/>
            <a:r>
              <a:rPr lang="ja"/>
              <a:t>4567 Main Street</a:t>
            </a:r>
          </a:p>
          <a:p>
            <a:pPr rtl="0"/>
            <a:r>
              <a:rPr lang="ja"/>
              <a:t>Raleigh, NC 02134-0000</a:t>
            </a:r>
          </a:p>
          <a:p>
            <a:pPr rtl="0"/>
            <a:endParaRPr lang="en-US" dirty="0"/>
          </a:p>
        </p:txBody>
      </p:sp>
      <p:sp>
        <p:nvSpPr>
          <p:cNvPr id="43" name="テキスト プレースホルダー 42"/>
          <p:cNvSpPr>
            <a:spLocks noGrp="1"/>
          </p:cNvSpPr>
          <p:nvPr>
            <p:ph type="body" sz="quarter" idx="23"/>
          </p:nvPr>
        </p:nvSpPr>
        <p:spPr/>
        <p:txBody>
          <a:bodyPr rtlCol="0"/>
          <a:lstStyle/>
          <a:p>
            <a:pPr rtl="0"/>
            <a:r>
              <a:rPr lang="ja"/>
              <a:t>受取人名</a:t>
            </a:r>
          </a:p>
          <a:p>
            <a:pPr rtl="0"/>
            <a:r>
              <a:rPr lang="ja"/>
              <a:t>番地</a:t>
            </a:r>
          </a:p>
          <a:p>
            <a:pPr rtl="0"/>
            <a:r>
              <a:rPr lang="ja"/>
              <a:t>郵便番号、都道府県、市区町村</a:t>
            </a:r>
            <a:endParaRPr lang="en-US" dirty="0"/>
          </a:p>
        </p:txBody>
      </p:sp>
      <p:sp>
        <p:nvSpPr>
          <p:cNvPr id="19" name="テキスト プレースホルダー 18"/>
          <p:cNvSpPr>
            <a:spLocks noGrp="1"/>
          </p:cNvSpPr>
          <p:nvPr>
            <p:ph type="body" sz="quarter" idx="21"/>
          </p:nvPr>
        </p:nvSpPr>
        <p:spPr/>
        <p:txBody>
          <a:bodyPr rtlCol="0"/>
          <a:lstStyle/>
          <a:p>
            <a:pPr rtl="0"/>
            <a:r>
              <a:rPr lang="ja">
                <a:latin typeface="Meiryo UI" panose="020B0604030504040204" pitchFamily="50" charset="-128"/>
              </a:rPr>
              <a:t>会社のパンフレット</a:t>
            </a:r>
            <a:endParaRPr lang="en-US" dirty="0">
              <a:latin typeface="Meiryo UI" panose="020B0604030504040204" pitchFamily="50" charset="-128"/>
            </a:endParaRPr>
          </a:p>
        </p:txBody>
      </p:sp>
      <p:sp>
        <p:nvSpPr>
          <p:cNvPr id="27" name="テキスト プレースホルダー 26"/>
          <p:cNvSpPr>
            <a:spLocks noGrp="1"/>
          </p:cNvSpPr>
          <p:nvPr>
            <p:ph type="body" sz="quarter" idx="22"/>
          </p:nvPr>
        </p:nvSpPr>
        <p:spPr/>
        <p:txBody>
          <a:bodyPr rtlCol="0"/>
          <a:lstStyle/>
          <a:p>
            <a:pPr rtl="0"/>
            <a:r>
              <a:rPr lang="ja"/>
              <a:t>簡単な説明または会社のキャッチフレーズをここに配置すると効果的です。</a:t>
            </a:r>
            <a:endParaRPr lang="en-US" dirty="0"/>
          </a:p>
        </p:txBody>
      </p:sp>
      <p:cxnSp>
        <p:nvCxnSpPr>
          <p:cNvPr id="10" name="折り目"/>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折り目"/>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図プレースホルダー 3"/>
          <p:cNvPicPr>
            <a:picLocks noGrp="1" noChangeAspect="1"/>
          </p:cNvPicPr>
          <p:nvPr>
            <p:ph type="pic" sz="quarter" idx="24"/>
          </p:nvPr>
        </p:nvPicPr>
        <p:blipFill>
          <a:blip r:embed="rId3" cstate="print">
            <a:extLst>
              <a:ext uri="{28A0092B-C50C-407E-A947-70E740481C1C}">
                <a14:useLocalDpi xmlns:a14="http://schemas.microsoft.com/office/drawing/2010/main" val="0"/>
              </a:ext>
            </a:extLst>
          </a:blip>
          <a:srcRect/>
          <a:stretch/>
        </p:blipFill>
        <p:spPr>
          <a:xfrm>
            <a:off x="7104293" y="6631287"/>
            <a:ext cx="751723" cy="411014"/>
          </a:xfr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図プレースホルダー 248" descr="男性が空港の窓の前に立ち、背景にボーイング 747 が写っている白黒写真。" title="サンプル画像"/>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a:stretch/>
        </p:blipFill>
        <p:spPr/>
      </p:pic>
      <p:sp>
        <p:nvSpPr>
          <p:cNvPr id="116" name="テキスト プレースホルダー 115"/>
          <p:cNvSpPr>
            <a:spLocks noGrp="1"/>
          </p:cNvSpPr>
          <p:nvPr>
            <p:ph type="body" sz="quarter" idx="20"/>
          </p:nvPr>
        </p:nvSpPr>
        <p:spPr/>
        <p:txBody>
          <a:bodyPr rtlCol="0"/>
          <a:lstStyle/>
          <a:p>
            <a:pPr rtl="0"/>
            <a:r>
              <a:rPr lang="ja-JP" altLang="en-US">
                <a:latin typeface="Meiryo UI" panose="020B0604030504040204" pitchFamily="50" charset="-128"/>
              </a:rPr>
              <a:t>カスタマイズする</a:t>
            </a:r>
          </a:p>
        </p:txBody>
      </p:sp>
      <p:sp>
        <p:nvSpPr>
          <p:cNvPr id="118" name="テキスト プレースホルダー 117"/>
          <p:cNvSpPr>
            <a:spLocks noGrp="1"/>
          </p:cNvSpPr>
          <p:nvPr>
            <p:ph type="body" sz="quarter" idx="31"/>
          </p:nvPr>
        </p:nvSpPr>
        <p:spPr/>
        <p:txBody>
          <a:bodyPr rtlCol="0"/>
          <a:lstStyle/>
          <a:p>
            <a:pPr marL="0" indent="0" rtl="0">
              <a:buNone/>
            </a:pPr>
            <a:r>
              <a:rPr lang="ja-JP" altLang="en-US"/>
              <a:t>このような見栄えの良い文書は書式設定が難しいと思われる場合でも、問題ありません。</a:t>
            </a:r>
          </a:p>
          <a:p>
            <a:pPr rtl="0"/>
            <a:r>
              <a:rPr lang="ja-JP" altLang="en-US"/>
              <a:t>このパンフレットのプレースホルダーは、書式設定されています。選択して入力するだけで、任意のテキストに置き換えられます。 </a:t>
            </a:r>
          </a:p>
        </p:txBody>
      </p:sp>
      <p:sp>
        <p:nvSpPr>
          <p:cNvPr id="119" name="テキスト プレースホルダー 118"/>
          <p:cNvSpPr>
            <a:spLocks noGrp="1"/>
          </p:cNvSpPr>
          <p:nvPr>
            <p:ph type="body" sz="quarter" idx="36"/>
          </p:nvPr>
        </p:nvSpPr>
        <p:spPr/>
        <p:txBody>
          <a:bodyPr rtlCol="0"/>
          <a:lstStyle/>
          <a:p>
            <a:pPr rtl="0"/>
            <a:r>
              <a:rPr lang="ja-JP" altLang="en-US"/>
              <a:t>ほぼ瞬時にカスタマイズ</a:t>
            </a:r>
          </a:p>
        </p:txBody>
      </p:sp>
      <p:sp>
        <p:nvSpPr>
          <p:cNvPr id="120" name="テキスト プレースホルダー 119"/>
          <p:cNvSpPr>
            <a:spLocks noGrp="1"/>
          </p:cNvSpPr>
          <p:nvPr>
            <p:ph type="body" sz="quarter" idx="37"/>
          </p:nvPr>
        </p:nvSpPr>
        <p:spPr/>
        <p:txBody>
          <a:bodyPr rtlCol="0"/>
          <a:lstStyle/>
          <a:p>
            <a:pPr marL="0" indent="0" rtl="0">
              <a:buNone/>
            </a:pPr>
            <a:r>
              <a:rPr lang="ja-JP" altLang="en-US"/>
              <a:t>提供されている画像の代わりに独自の画像を使用しますか</a:t>
            </a:r>
            <a:r>
              <a:rPr lang="en-US" altLang="ja-JP"/>
              <a:t>?</a:t>
            </a:r>
            <a:r>
              <a:rPr lang="ja-JP" altLang="en-US"/>
              <a:t>問題ありません。 </a:t>
            </a:r>
          </a:p>
          <a:p>
            <a:pPr rtl="0"/>
            <a:r>
              <a:rPr lang="ja-JP" altLang="en-US"/>
              <a:t>画像を選択して削除し、プレースホルダーの </a:t>
            </a:r>
            <a:r>
              <a:rPr lang="en-US" altLang="ja-JP"/>
              <a:t>[</a:t>
            </a:r>
            <a:r>
              <a:rPr lang="ja-JP" altLang="en-US"/>
              <a:t>図の挿入</a:t>
            </a:r>
            <a:r>
              <a:rPr lang="en-US" altLang="ja-JP"/>
              <a:t>] </a:t>
            </a:r>
            <a:r>
              <a:rPr lang="ja-JP" altLang="en-US"/>
              <a:t>アイコンを使用して画像を追加します。</a:t>
            </a:r>
          </a:p>
          <a:p>
            <a:pPr marL="0" indent="0" rtl="0">
              <a:buNone/>
            </a:pPr>
            <a:r>
              <a:rPr lang="ja-JP" altLang="en-US"/>
              <a:t>テキストの箇条書き中点を追加または削除するには、</a:t>
            </a:r>
            <a:r>
              <a:rPr lang="en-US" altLang="ja-JP"/>
              <a:t>[</a:t>
            </a:r>
            <a:r>
              <a:rPr lang="ja-JP" altLang="en-US"/>
              <a:t>ホーム</a:t>
            </a:r>
            <a:r>
              <a:rPr lang="en-US" altLang="ja-JP"/>
              <a:t>] </a:t>
            </a:r>
            <a:r>
              <a:rPr lang="ja-JP" altLang="en-US"/>
              <a:t>タブの </a:t>
            </a:r>
            <a:r>
              <a:rPr lang="en-US" altLang="ja-JP"/>
              <a:t>[</a:t>
            </a:r>
            <a:r>
              <a:rPr lang="ja-JP" altLang="en-US"/>
              <a:t>箇条書き</a:t>
            </a:r>
            <a:r>
              <a:rPr lang="en-US" altLang="ja-JP"/>
              <a:t>] </a:t>
            </a:r>
            <a:r>
              <a:rPr lang="ja-JP" altLang="en-US"/>
              <a:t>ボタンをクリックするだけで簡単にできます。</a:t>
            </a:r>
          </a:p>
        </p:txBody>
      </p:sp>
      <p:sp>
        <p:nvSpPr>
          <p:cNvPr id="121" name="テキスト プレースホルダー 120"/>
          <p:cNvSpPr>
            <a:spLocks noGrp="1"/>
          </p:cNvSpPr>
          <p:nvPr>
            <p:ph type="body" sz="quarter" idx="38"/>
          </p:nvPr>
        </p:nvSpPr>
        <p:spPr/>
        <p:txBody>
          <a:bodyPr rtlCol="0"/>
          <a:lstStyle/>
          <a:p>
            <a:pPr rtl="0"/>
            <a:r>
              <a:rPr lang="ja-JP" altLang="en-US">
                <a:latin typeface="Meiryo UI" panose="020B0604030504040204" pitchFamily="50" charset="-128"/>
              </a:rPr>
              <a:t>含める内容</a:t>
            </a:r>
          </a:p>
        </p:txBody>
      </p:sp>
      <p:sp>
        <p:nvSpPr>
          <p:cNvPr id="122" name="テキスト プレースホルダー 121"/>
          <p:cNvSpPr>
            <a:spLocks noGrp="1"/>
          </p:cNvSpPr>
          <p:nvPr>
            <p:ph type="body" sz="quarter" idx="39"/>
          </p:nvPr>
        </p:nvSpPr>
        <p:spPr/>
        <p:txBody>
          <a:bodyPr rtlCol="0"/>
          <a:lstStyle/>
          <a:p>
            <a:pPr marL="0" indent="0" rtl="0">
              <a:buNone/>
            </a:pPr>
            <a:r>
              <a:rPr lang="ja-JP" altLang="en-US"/>
              <a:t>企業がいかに優れているかを伝えるのに何時間もかかる場合があることは認識しています</a:t>
            </a:r>
            <a:r>
              <a:rPr lang="en-US" altLang="ja-JP"/>
              <a:t>(</a:t>
            </a:r>
            <a:r>
              <a:rPr lang="ja-JP" altLang="en-US"/>
              <a:t>それを非難するつもりはありません。むしろ、素晴らしいことです</a:t>
            </a:r>
            <a:r>
              <a:rPr lang="en-US" altLang="ja-JP"/>
              <a:t>)</a:t>
            </a:r>
            <a:r>
              <a:rPr lang="ja-JP" altLang="en-US"/>
              <a:t>。しかしながら、簡潔に伝える必要があるため、ここでいくつか提案があります。 </a:t>
            </a:r>
          </a:p>
        </p:txBody>
      </p:sp>
      <p:sp>
        <p:nvSpPr>
          <p:cNvPr id="123" name="テキスト プレースホルダー 122"/>
          <p:cNvSpPr>
            <a:spLocks noGrp="1"/>
          </p:cNvSpPr>
          <p:nvPr>
            <p:ph type="body" sz="quarter" idx="40"/>
          </p:nvPr>
        </p:nvSpPr>
        <p:spPr/>
        <p:txBody>
          <a:bodyPr rtlCol="0"/>
          <a:lstStyle/>
          <a:p>
            <a:pPr rtl="0"/>
            <a:r>
              <a:rPr lang="en-US" altLang="ja-JP"/>
              <a:t>1 </a:t>
            </a:r>
            <a:r>
              <a:rPr lang="ja-JP" altLang="en-US"/>
              <a:t>番の魅力に焦点を当てる</a:t>
            </a:r>
          </a:p>
        </p:txBody>
      </p:sp>
      <p:sp>
        <p:nvSpPr>
          <p:cNvPr id="124" name="テキスト プレースホルダー 123"/>
          <p:cNvSpPr>
            <a:spLocks noGrp="1"/>
          </p:cNvSpPr>
          <p:nvPr>
            <p:ph type="body" sz="quarter" idx="41"/>
          </p:nvPr>
        </p:nvSpPr>
        <p:spPr>
          <a:xfrm>
            <a:off x="3748088" y="2112264"/>
            <a:ext cx="2652713" cy="676656"/>
          </a:xfrm>
        </p:spPr>
        <p:txBody>
          <a:bodyPr rtlCol="0"/>
          <a:lstStyle/>
          <a:p>
            <a:pPr marL="0" indent="0" rtl="0">
              <a:buNone/>
            </a:pPr>
            <a:r>
              <a:rPr lang="ja-JP" altLang="en-US"/>
              <a:t>左側に他社に負けない利点を配置し、中央にクライアントの短い成功談またはお客様からの称賛の声をいくつか配置してみることができます。例えば、以下の通りです。</a:t>
            </a:r>
          </a:p>
        </p:txBody>
      </p:sp>
      <p:sp>
        <p:nvSpPr>
          <p:cNvPr id="78" name="テキスト プレースホルダー 77"/>
          <p:cNvSpPr>
            <a:spLocks noGrp="1"/>
          </p:cNvSpPr>
          <p:nvPr>
            <p:ph type="body" sz="quarter" idx="42"/>
          </p:nvPr>
        </p:nvSpPr>
        <p:spPr/>
        <p:txBody>
          <a:bodyPr rtlCol="0"/>
          <a:lstStyle/>
          <a:p>
            <a:pPr rtl="0"/>
            <a:r>
              <a:rPr lang="en-US" altLang="ja-JP">
                <a:latin typeface="Meiryo UI" panose="020B0604030504040204" pitchFamily="50" charset="-128"/>
              </a:rPr>
              <a:t>"</a:t>
            </a:r>
            <a:r>
              <a:rPr lang="ja-JP" altLang="en-US">
                <a:latin typeface="Meiryo UI" panose="020B0604030504040204" pitchFamily="50" charset="-128"/>
              </a:rPr>
              <a:t>貴社は最高です。貴社なしの生活は想像できません。</a:t>
            </a:r>
            <a:r>
              <a:rPr lang="en-US" altLang="ja-JP">
                <a:latin typeface="Meiryo UI" panose="020B0604030504040204" pitchFamily="50" charset="-128"/>
              </a:rPr>
              <a:t>"</a:t>
            </a:r>
            <a:br>
              <a:rPr lang="ja-JP" altLang="en-US">
                <a:latin typeface="Meiryo UI" panose="020B0604030504040204" pitchFamily="50" charset="-128"/>
              </a:rPr>
            </a:br>
            <a:r>
              <a:rPr lang="en-US" altLang="ja-JP">
                <a:latin typeface="Meiryo UI" panose="020B0604030504040204" pitchFamily="50" charset="-128"/>
              </a:rPr>
              <a:t>— </a:t>
            </a:r>
            <a:r>
              <a:rPr lang="ja-JP" altLang="en-US">
                <a:latin typeface="Meiryo UI" panose="020B0604030504040204" pitchFamily="50" charset="-128"/>
              </a:rPr>
              <a:t>お客様の絶賛の言葉</a:t>
            </a:r>
          </a:p>
        </p:txBody>
      </p:sp>
      <p:sp>
        <p:nvSpPr>
          <p:cNvPr id="125" name="テキスト プレースホルダー 124"/>
          <p:cNvSpPr>
            <a:spLocks noGrp="1"/>
          </p:cNvSpPr>
          <p:nvPr>
            <p:ph type="body" sz="quarter" idx="43"/>
          </p:nvPr>
        </p:nvSpPr>
        <p:spPr/>
        <p:txBody>
          <a:bodyPr rtlCol="0"/>
          <a:lstStyle/>
          <a:p>
            <a:pPr marL="0" indent="0" rtl="0">
              <a:buNone/>
            </a:pPr>
            <a:r>
              <a:rPr lang="ja-JP" altLang="en-US"/>
              <a:t>このページの右側に、主要製品またはサービスの概要を配置すれば完璧です。</a:t>
            </a:r>
          </a:p>
          <a:p>
            <a:pPr rtl="0"/>
            <a:endParaRPr lang="ja-JP" altLang="en-US"/>
          </a:p>
          <a:p>
            <a:pPr rtl="0"/>
            <a:endParaRPr lang="ja-JP" altLang="en-US"/>
          </a:p>
        </p:txBody>
      </p:sp>
      <p:pic>
        <p:nvPicPr>
          <p:cNvPr id="250" name="図プレースホルダー 249" descr="日当たりのいいオフィスビルのホールの窓際にある椅子の白黒写真。" title="サンプル画像"/>
          <p:cNvPicPr>
            <a:picLocks noGrp="1" noChangeAspect="1"/>
          </p:cNvPicPr>
          <p:nvPr>
            <p:ph type="pic" sz="quarter" idx="22"/>
          </p:nvPr>
        </p:nvPicPr>
        <p:blipFill rotWithShape="1">
          <a:blip r:embed="rId4" cstate="print">
            <a:extLst>
              <a:ext uri="{28A0092B-C50C-407E-A947-70E740481C1C}">
                <a14:useLocalDpi xmlns:a14="http://schemas.microsoft.com/office/drawing/2010/main" val="0"/>
              </a:ext>
            </a:extLst>
          </a:blip>
          <a:srcRect/>
          <a:stretch/>
        </p:blipFill>
        <p:spPr/>
      </p:pic>
      <p:sp>
        <p:nvSpPr>
          <p:cNvPr id="127" name="テキスト プレースホルダー 126"/>
          <p:cNvSpPr>
            <a:spLocks noGrp="1"/>
          </p:cNvSpPr>
          <p:nvPr>
            <p:ph type="body" sz="quarter" idx="45"/>
          </p:nvPr>
        </p:nvSpPr>
        <p:spPr/>
        <p:txBody>
          <a:bodyPr rtlCol="0"/>
          <a:lstStyle/>
          <a:p>
            <a:pPr marL="0" indent="0" rtl="0">
              <a:buNone/>
            </a:pPr>
            <a:r>
              <a:rPr lang="ja-JP" altLang="en-US"/>
              <a:t>次のような最もインパクトの強い得意先を挙げると良いでしょう。</a:t>
            </a:r>
          </a:p>
          <a:p>
            <a:pPr lvl="0" rtl="0"/>
            <a:r>
              <a:rPr lang="ja-JP" altLang="en-US"/>
              <a:t>重要な大企業</a:t>
            </a:r>
          </a:p>
          <a:p>
            <a:pPr lvl="0" rtl="0"/>
            <a:r>
              <a:rPr lang="ja-JP" altLang="en-US"/>
              <a:t>本当に有名な会社</a:t>
            </a:r>
          </a:p>
          <a:p>
            <a:pPr lvl="0" rtl="0"/>
            <a:r>
              <a:rPr lang="ja-JP" altLang="en-US"/>
              <a:t>非常に優れた会社</a:t>
            </a:r>
          </a:p>
          <a:p>
            <a:pPr rtl="0"/>
            <a:endParaRPr lang="ja-JP" altLang="en-US"/>
          </a:p>
        </p:txBody>
      </p:sp>
      <p:sp>
        <p:nvSpPr>
          <p:cNvPr id="126" name="テキスト プレースホルダー 125"/>
          <p:cNvSpPr>
            <a:spLocks noGrp="1"/>
          </p:cNvSpPr>
          <p:nvPr>
            <p:ph type="body" sz="quarter" idx="44"/>
          </p:nvPr>
        </p:nvSpPr>
        <p:spPr/>
        <p:txBody>
          <a:bodyPr rtlCol="0"/>
          <a:lstStyle/>
          <a:p>
            <a:pPr rtl="0"/>
            <a:r>
              <a:rPr lang="ja-JP" altLang="en-US">
                <a:latin typeface="Meiryo UI" panose="020B0604030504040204" pitchFamily="50" charset="-128"/>
              </a:rPr>
              <a:t>主な製品</a:t>
            </a:r>
          </a:p>
        </p:txBody>
      </p:sp>
      <p:sp>
        <p:nvSpPr>
          <p:cNvPr id="129" name="テキスト プレースホルダー 128"/>
          <p:cNvSpPr>
            <a:spLocks noGrp="1"/>
          </p:cNvSpPr>
          <p:nvPr>
            <p:ph type="body" sz="quarter" idx="47"/>
          </p:nvPr>
        </p:nvSpPr>
        <p:spPr/>
        <p:txBody>
          <a:bodyPr rtlCol="0"/>
          <a:lstStyle/>
          <a:p>
            <a:pPr marL="0" indent="0" rtl="0">
              <a:buNone/>
            </a:pPr>
            <a:r>
              <a:rPr lang="ja-JP" altLang="en-US"/>
              <a:t>遠慮しないでください。いかに素晴らしいかを示してください。業務内容の要点をここにリストまたは要約してください。最後にもう </a:t>
            </a:r>
            <a:r>
              <a:rPr lang="en-US" altLang="ja-JP"/>
              <a:t>1 </a:t>
            </a:r>
            <a:r>
              <a:rPr lang="ja-JP" altLang="en-US"/>
              <a:t>つヒントがあります。</a:t>
            </a:r>
          </a:p>
          <a:p>
            <a:pPr rtl="0"/>
            <a:endParaRPr lang="ja-JP" altLang="en-US"/>
          </a:p>
        </p:txBody>
      </p:sp>
      <p:sp>
        <p:nvSpPr>
          <p:cNvPr id="128" name="テキスト プレースホルダー 127"/>
          <p:cNvSpPr>
            <a:spLocks noGrp="1"/>
          </p:cNvSpPr>
          <p:nvPr>
            <p:ph type="body" sz="quarter" idx="46"/>
          </p:nvPr>
        </p:nvSpPr>
        <p:spPr/>
        <p:txBody>
          <a:bodyPr rtlCol="0"/>
          <a:lstStyle/>
          <a:p>
            <a:pPr rtl="0"/>
            <a:r>
              <a:rPr lang="ja-JP" altLang="en-US"/>
              <a:t>遠慮しないでください。</a:t>
            </a:r>
          </a:p>
        </p:txBody>
      </p:sp>
      <p:sp>
        <p:nvSpPr>
          <p:cNvPr id="130" name="テキスト プレースホルダー 129"/>
          <p:cNvSpPr>
            <a:spLocks noGrp="1"/>
          </p:cNvSpPr>
          <p:nvPr>
            <p:ph type="body" sz="quarter" idx="48"/>
          </p:nvPr>
        </p:nvSpPr>
        <p:spPr/>
        <p:txBody>
          <a:bodyPr rtlCol="0"/>
          <a:lstStyle/>
          <a:p>
            <a:pPr marL="0" indent="0" rtl="0">
              <a:buNone/>
            </a:pPr>
            <a:r>
              <a:rPr lang="ja-JP" altLang="en-US"/>
              <a:t>ここは、</a:t>
            </a:r>
            <a:r>
              <a:rPr lang="en-US" altLang="ja-JP"/>
              <a:t>"</a:t>
            </a:r>
            <a:r>
              <a:rPr lang="ja-JP" altLang="en-US"/>
              <a:t>簡潔に会社を説明する</a:t>
            </a:r>
            <a:r>
              <a:rPr lang="en-US" altLang="ja-JP"/>
              <a:t>" </a:t>
            </a:r>
            <a:r>
              <a:rPr lang="ja-JP" altLang="en-US"/>
              <a:t>のに優れた場所です。会社の製品やサービスを誰かに数秒で簡単に説明しなければならない場合、どうしますか</a:t>
            </a:r>
            <a:r>
              <a:rPr lang="en-US" altLang="ja-JP"/>
              <a:t>? </a:t>
            </a:r>
          </a:p>
          <a:p>
            <a:pPr rtl="0"/>
            <a:r>
              <a:rPr lang="ja-JP" altLang="en-US"/>
              <a:t>独自のテキストを入力して、会社やサービスに光を当てましょう。</a:t>
            </a:r>
          </a:p>
        </p:txBody>
      </p:sp>
      <p:sp>
        <p:nvSpPr>
          <p:cNvPr id="219" name="テキスト プレースホルダー 218"/>
          <p:cNvSpPr>
            <a:spLocks noGrp="1"/>
          </p:cNvSpPr>
          <p:nvPr>
            <p:ph type="body" sz="quarter" idx="49"/>
          </p:nvPr>
        </p:nvSpPr>
        <p:spPr/>
        <p:txBody>
          <a:bodyPr rtlCol="0"/>
          <a:lstStyle/>
          <a:p>
            <a:pPr rtl="0"/>
            <a:r>
              <a:rPr lang="ja-JP" altLang="en-US">
                <a:latin typeface="Meiryo UI" panose="020B0604030504040204" pitchFamily="50" charset="-128"/>
              </a:rPr>
              <a:t>連絡先</a:t>
            </a:r>
          </a:p>
        </p:txBody>
      </p:sp>
      <p:sp>
        <p:nvSpPr>
          <p:cNvPr id="220" name="テキスト プレースホルダー 219"/>
          <p:cNvSpPr>
            <a:spLocks noGrp="1"/>
          </p:cNvSpPr>
          <p:nvPr>
            <p:ph type="body" sz="quarter" idx="50"/>
          </p:nvPr>
        </p:nvSpPr>
        <p:spPr/>
        <p:txBody>
          <a:bodyPr rtlCol="0"/>
          <a:lstStyle/>
          <a:p>
            <a:pPr rtl="0"/>
            <a:r>
              <a:rPr lang="en-US" altLang="ja-JP"/>
              <a:t>Northwind Traders</a:t>
            </a:r>
          </a:p>
          <a:p>
            <a:pPr rtl="0"/>
            <a:r>
              <a:rPr lang="en-US" altLang="ja-JP"/>
              <a:t>4567 Main Street</a:t>
            </a:r>
            <a:endParaRPr lang="ja-JP" altLang="en-US"/>
          </a:p>
          <a:p>
            <a:pPr rtl="0"/>
            <a:r>
              <a:rPr lang="en-US" altLang="ja-JP"/>
              <a:t>Raleigh, NC 02134-0000</a:t>
            </a:r>
            <a:endParaRPr lang="ja-JP" altLang="en-US"/>
          </a:p>
          <a:p>
            <a:pPr rtl="0"/>
            <a:r>
              <a:rPr lang="en-US" altLang="ja-JP"/>
              <a:t>(718) 555-1234</a:t>
            </a:r>
            <a:endParaRPr lang="ja-JP" altLang="en-US"/>
          </a:p>
          <a:p>
            <a:pPr rtl="0"/>
            <a:r>
              <a:rPr lang="en-US" altLang="ja-JP"/>
              <a:t>kim@northwindtraders.com</a:t>
            </a:r>
            <a:endParaRPr lang="ja-JP" altLang="en-US"/>
          </a:p>
          <a:p>
            <a:pPr rtl="0"/>
            <a:r>
              <a:rPr lang="en-US" altLang="ja-JP"/>
              <a:t>Web </a:t>
            </a:r>
            <a:r>
              <a:rPr lang="ja-JP" altLang="en-US"/>
              <a:t>でのアクセス先</a:t>
            </a:r>
            <a:r>
              <a:rPr lang="en-US" altLang="ja-JP"/>
              <a:t>:</a:t>
            </a:r>
            <a:endParaRPr lang="ja-JP" altLang="en-US"/>
          </a:p>
          <a:p>
            <a:pPr rtl="0"/>
            <a:r>
              <a:rPr lang="en-US" altLang="ja-JP"/>
              <a:t>www.northwindtraders.com</a:t>
            </a:r>
            <a:endParaRPr lang="ja-JP" altLang="en-US"/>
          </a:p>
          <a:p>
            <a:pPr rtl="0"/>
            <a:endParaRPr lang="ja-JP" altLang="en-US"/>
          </a:p>
        </p:txBody>
      </p:sp>
      <p:sp>
        <p:nvSpPr>
          <p:cNvPr id="25" name="テキスト プレースホルダー 24"/>
          <p:cNvSpPr>
            <a:spLocks noGrp="1"/>
          </p:cNvSpPr>
          <p:nvPr>
            <p:ph type="body" sz="quarter" idx="54"/>
          </p:nvPr>
        </p:nvSpPr>
        <p:spPr/>
        <p:txBody>
          <a:bodyPr rtlCol="0">
            <a:normAutofit fontScale="25000" lnSpcReduction="20000"/>
          </a:bodyPr>
          <a:lstStyle/>
          <a:p>
            <a:pPr rtl="0"/>
            <a:endParaRPr lang="ja-JP" altLang="en-US"/>
          </a:p>
        </p:txBody>
      </p:sp>
      <p:sp>
        <p:nvSpPr>
          <p:cNvPr id="26" name="テキスト プレースホルダー 25"/>
          <p:cNvSpPr>
            <a:spLocks noGrp="1"/>
          </p:cNvSpPr>
          <p:nvPr>
            <p:ph type="body" sz="quarter" idx="55"/>
          </p:nvPr>
        </p:nvSpPr>
        <p:spPr/>
        <p:txBody>
          <a:bodyPr rtlCol="0">
            <a:normAutofit fontScale="25000" lnSpcReduction="20000"/>
          </a:bodyPr>
          <a:lstStyle/>
          <a:p>
            <a:pPr rtl="0"/>
            <a:endParaRPr lang="ja-JP" altLang="en-US"/>
          </a:p>
        </p:txBody>
      </p:sp>
      <p:sp>
        <p:nvSpPr>
          <p:cNvPr id="27" name="テキスト プレースホルダー 26"/>
          <p:cNvSpPr>
            <a:spLocks noGrp="1"/>
          </p:cNvSpPr>
          <p:nvPr>
            <p:ph type="body" sz="quarter" idx="56"/>
          </p:nvPr>
        </p:nvSpPr>
        <p:spPr/>
        <p:txBody>
          <a:bodyPr rtlCol="0">
            <a:normAutofit fontScale="25000" lnSpcReduction="20000"/>
          </a:bodyPr>
          <a:lstStyle/>
          <a:p>
            <a:pPr rtl="0"/>
            <a:endParaRPr lang="ja-JP" altLang="en-US"/>
          </a:p>
        </p:txBody>
      </p:sp>
      <p:cxnSp>
        <p:nvCxnSpPr>
          <p:cNvPr id="47" name="折り目"/>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折り目"/>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赤いパンフレット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xml><?xml version="1.0" encoding="utf-8"?>
<a:theme xmlns:a="http://schemas.openxmlformats.org/drawingml/2006/main" name="Office テーマ">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TotalTime>
  <Words>658</Words>
  <PresentationFormat>ユーザー設定</PresentationFormat>
  <Paragraphs>46</Paragraphs>
  <Slides>2</Slides>
  <Notes>2</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vt:i4>
      </vt:variant>
    </vt:vector>
  </HeadingPairs>
  <TitlesOfParts>
    <vt:vector size="5" baseType="lpstr">
      <vt:lpstr>Meiryo UI</vt:lpstr>
      <vt:lpstr>Arial</vt:lpstr>
      <vt:lpstr>赤いパンフレット 11 x 8.5</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terms:created xsi:type="dcterms:W3CDTF">2014-05-09T17:43:57Z</dcterms:created>
  <dcterms:modified xsi:type="dcterms:W3CDTF">2021-04-07T07:10:10Z</dcterms:modified>
</cp:coreProperties>
</file>