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6" r:id="rId2"/>
    <p:sldId id="270" r:id="rId3"/>
    <p:sldId id="269" r:id="rId4"/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721" autoAdjust="0"/>
  </p:normalViewPr>
  <p:slideViewPr>
    <p:cSldViewPr snapToGrid="0">
      <p:cViewPr varScale="1">
        <p:scale>
          <a:sx n="71" d="100"/>
          <a:sy n="71" d="100"/>
        </p:scale>
        <p:origin x="6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288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17A71E4F-31C9-46D1-BC29-14E4116F330E}" type="datetimeFigureOut">
              <a:rPr kumimoji="1" lang="en-US" altLang="ja-JP" smtClean="0"/>
              <a:t>1/15/2014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84B73A8A-BF9E-4DB9-A433-61B80E5FD348}" type="slidenum">
              <a:rPr kumimoji="1" lang="ja-JP" smtClean="0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05271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93F8621-0100-4B9D-937E-08B72C78908B}" type="datetimeFigureOut">
              <a:rPr lang="en-US" altLang="ja-JP" smtClean="0"/>
              <a:pPr/>
              <a:t>2014/1/15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6B3A68ED-19D4-447F-A690-A6A9AE60605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893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Meiryo UI" panose="020B0604030504040204" pitchFamily="50" charset="-128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注: この画像を置き換えるには、画像を選んで削除します。次に、[図の挿入] アイコンを使って独自の画像に置き換えます。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A68ED-19D4-447F-A690-A6A9AE60605F}" type="slidenum">
              <a:rPr kumimoji="1" lang="ja-JP" smtClean="0"/>
              <a:t>1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984345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グループ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フリーフォーム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49" name="フリーフォーム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50" name="フリーフォーム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51" name="フリーフォーム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52" name="フリーフォーム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53" name="フリーフォーム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54" name="フリーフォーム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55" name="フリーフォーム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56" name="フリーフォーム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57" name="フリーフォーム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58" name="フリーフォーム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59" name="フリーフォーム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60" name="フリーフォーム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61" name="フリーフォーム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62" name="フリーフォーム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63" name="フリーフォーム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64" name="フリーフォーム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65" name="フリーフォーム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grpSp>
          <p:nvGrpSpPr>
            <p:cNvPr id="166" name="グループ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フリーフォーム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68" name="フリーフォーム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69" name="フリーフォーム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70" name="フリーフォーム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71" name="フリーフォーム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72" name="フリーフォーム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73" name="フリーフォーム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74" name="フリーフォーム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75" name="フリーフォーム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76" name="フリーフォーム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77" name="フリーフォーム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78" name="フリーフォーム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79" name="フリーフォーム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80" name="フリーフォーム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81" name="フリーフォーム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82" name="フリーフォーム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83" name="フリーフォーム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84" name="フリーフォーム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85" name="フリーフォーム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86" name="フリーフォーム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87" name="フリーフォーム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88" name="フリーフォーム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89" name="フリーフォーム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90" name="フリーフォーム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91" name="フリーフォーム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92" name="フリーフォーム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93" name="フリーフォーム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94" name="フリーフォーム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95" name="フリーフォーム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96" name="フリーフォーム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97" name="フリーフォーム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98" name="フリーフォーム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99" name="フリーフォーム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00" name="フリーフォーム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01" name="フリーフォーム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02" name="フリーフォーム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03" name="フリーフォーム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04" name="フリーフォーム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05" name="フリーフォーム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06" name="フリーフォーム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07" name="フリーフォーム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08" name="フリーフォーム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09" name="フリーフォーム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10" name="フリーフォーム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11" name="フリーフォーム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12" name="フリーフォーム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13" name="フリーフォーム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14" name="フリーフォーム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15" name="フリーフォーム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16" name="フリーフォーム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17" name="フリーフォーム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18" name="フリーフォーム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19" name="フリーフォーム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20" name="フリーフォーム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21" name="フリーフォーム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22" name="フリーフォーム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23" name="フリーフォーム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24" name="フリーフォーム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25" name="フリーフォーム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26" name="フリーフォーム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27" name="フリーフォーム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28" name="フリーフォーム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29" name="フリーフォーム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30" name="フリーフォーム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31" name="フリーフォーム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32" name="フリーフォーム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33" name="フリーフォーム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34" name="フリーフォーム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35" name="フリーフォーム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36" name="フリーフォーム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37" name="フリーフォーム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38" name="フリーフォーム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39" name="フリーフォーム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40" name="フリーフォーム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41" name="フリーフォーム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42" name="フリーフォーム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43" name="フリーフォーム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44" name="フリーフォーム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45" name="フリーフォーム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46" name="フリーフォーム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47" name="フリーフォーム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48" name="フリーフォーム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49" name="フリーフォーム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50" name="フリーフォーム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51" name="フリーフォーム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52" name="フリーフォーム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53" name="フリーフォーム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54" name="フリーフォーム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55" name="フリーフォーム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56" name="フリーフォーム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57" name="フリーフォーム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58" name="フリーフォーム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59" name="フリーフォーム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60" name="フリーフォーム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61" name="フリーフォーム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62" name="フリーフォーム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63" name="フリーフォーム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64" name="フリーフォーム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65" name="フリーフォーム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66" name="フリーフォーム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67" name="フリーフォーム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68" name="フリーフォーム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69" name="フリーフォーム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70" name="フリーフォーム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71" name="フリーフォーム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72" name="フリーフォーム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73" name="フリーフォーム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74" name="フリーフォーム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75" name="フリーフォーム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76" name="フリーフォーム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77" name="フリーフォーム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78" name="フリーフォーム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79" name="フリーフォーム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80" name="フリーフォーム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81" name="フリーフォーム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82" name="フリーフォーム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83" name="フリーフォーム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84" name="フリーフォーム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85" name="フリーフォーム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86" name="フリーフォーム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87" name="フリーフォーム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88" name="フリーフォーム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89" name="フリーフォーム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90" name="フリーフォーム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91" name="フリーフォーム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92" name="フリーフォーム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93" name="フリーフォーム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94" name="フリーフォーム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95" name="フリーフォーム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96" name="フリーフォーム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97" name="フリーフォーム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98" name="フリーフォーム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99" name="フリーフォーム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00" name="フリーフォーム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01" name="フリーフォーム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02" name="フリーフォーム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03" name="フリーフォーム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04" name="フリーフォーム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</p:grpSp>
      </p:grpSp>
      <p:sp>
        <p:nvSpPr>
          <p:cNvPr id="305" name="長方形 304"/>
          <p:cNvSpPr/>
          <p:nvPr/>
        </p:nvSpPr>
        <p:spPr>
          <a:xfrm>
            <a:off x="3122613" y="0"/>
            <a:ext cx="5943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/>
          </a:p>
        </p:txBody>
      </p:sp>
      <p:sp>
        <p:nvSpPr>
          <p:cNvPr id="306" name="フリーフォーム 305"/>
          <p:cNvSpPr>
            <a:spLocks/>
          </p:cNvSpPr>
          <p:nvPr/>
        </p:nvSpPr>
        <p:spPr bwMode="white">
          <a:xfrm>
            <a:off x="3078481" y="572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cxnSp>
        <p:nvCxnSpPr>
          <p:cNvPr id="307" name="直線コネクタ 306"/>
          <p:cNvCxnSpPr/>
          <p:nvPr/>
        </p:nvCxnSpPr>
        <p:spPr bwMode="grayWhite">
          <a:xfrm>
            <a:off x="31226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直線コネクタ 307"/>
          <p:cNvCxnSpPr/>
          <p:nvPr/>
        </p:nvCxnSpPr>
        <p:spPr bwMode="grayWhite">
          <a:xfrm>
            <a:off x="90662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フリーフォーム 308"/>
          <p:cNvSpPr>
            <a:spLocks/>
          </p:cNvSpPr>
          <p:nvPr/>
        </p:nvSpPr>
        <p:spPr bwMode="white">
          <a:xfrm flipH="1" flipV="1">
            <a:off x="6584899" y="50864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sp>
        <p:nvSpPr>
          <p:cNvPr id="310" name="フリーフォーム 5"/>
          <p:cNvSpPr>
            <a:spLocks/>
          </p:cNvSpPr>
          <p:nvPr/>
        </p:nvSpPr>
        <p:spPr bwMode="grayWhite">
          <a:xfrm>
            <a:off x="2532547" y="1095829"/>
            <a:ext cx="7123732" cy="4666342"/>
          </a:xfrm>
          <a:custGeom>
            <a:avLst/>
            <a:gdLst>
              <a:gd name="T0" fmla="*/ 0 w 2230"/>
              <a:gd name="T1" fmla="*/ 730 h 1460"/>
              <a:gd name="T2" fmla="*/ 96 w 2230"/>
              <a:gd name="T3" fmla="*/ 882 h 1460"/>
              <a:gd name="T4" fmla="*/ 159 w 2230"/>
              <a:gd name="T5" fmla="*/ 1384 h 1460"/>
              <a:gd name="T6" fmla="*/ 429 w 2230"/>
              <a:gd name="T7" fmla="*/ 1445 h 1460"/>
              <a:gd name="T8" fmla="*/ 1115 w 2230"/>
              <a:gd name="T9" fmla="*/ 1442 h 1460"/>
              <a:gd name="T10" fmla="*/ 1802 w 2230"/>
              <a:gd name="T11" fmla="*/ 1445 h 1460"/>
              <a:gd name="T12" fmla="*/ 2072 w 2230"/>
              <a:gd name="T13" fmla="*/ 1384 h 1460"/>
              <a:gd name="T14" fmla="*/ 2135 w 2230"/>
              <a:gd name="T15" fmla="*/ 882 h 1460"/>
              <a:gd name="T16" fmla="*/ 2230 w 2230"/>
              <a:gd name="T17" fmla="*/ 730 h 1460"/>
              <a:gd name="T18" fmla="*/ 2135 w 2230"/>
              <a:gd name="T19" fmla="*/ 578 h 1460"/>
              <a:gd name="T20" fmla="*/ 2072 w 2230"/>
              <a:gd name="T21" fmla="*/ 76 h 1460"/>
              <a:gd name="T22" fmla="*/ 1802 w 2230"/>
              <a:gd name="T23" fmla="*/ 16 h 1460"/>
              <a:gd name="T24" fmla="*/ 1115 w 2230"/>
              <a:gd name="T25" fmla="*/ 19 h 1460"/>
              <a:gd name="T26" fmla="*/ 429 w 2230"/>
              <a:gd name="T27" fmla="*/ 16 h 1460"/>
              <a:gd name="T28" fmla="*/ 159 w 2230"/>
              <a:gd name="T29" fmla="*/ 76 h 1460"/>
              <a:gd name="T30" fmla="*/ 96 w 2230"/>
              <a:gd name="T31" fmla="*/ 578 h 1460"/>
              <a:gd name="T32" fmla="*/ 0 w 2230"/>
              <a:gd name="T33" fmla="*/ 730 h 1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30" h="1460">
                <a:moveTo>
                  <a:pt x="0" y="730"/>
                </a:moveTo>
                <a:cubicBezTo>
                  <a:pt x="19" y="735"/>
                  <a:pt x="117" y="768"/>
                  <a:pt x="96" y="882"/>
                </a:cubicBezTo>
                <a:cubicBezTo>
                  <a:pt x="58" y="1084"/>
                  <a:pt x="16" y="1254"/>
                  <a:pt x="159" y="1384"/>
                </a:cubicBezTo>
                <a:cubicBezTo>
                  <a:pt x="224" y="1444"/>
                  <a:pt x="325" y="1460"/>
                  <a:pt x="429" y="1445"/>
                </a:cubicBezTo>
                <a:cubicBezTo>
                  <a:pt x="608" y="1417"/>
                  <a:pt x="1000" y="1261"/>
                  <a:pt x="1115" y="1442"/>
                </a:cubicBezTo>
                <a:cubicBezTo>
                  <a:pt x="1231" y="1261"/>
                  <a:pt x="1622" y="1417"/>
                  <a:pt x="1802" y="1445"/>
                </a:cubicBezTo>
                <a:cubicBezTo>
                  <a:pt x="1906" y="1460"/>
                  <a:pt x="2007" y="1444"/>
                  <a:pt x="2072" y="1384"/>
                </a:cubicBezTo>
                <a:cubicBezTo>
                  <a:pt x="2215" y="1254"/>
                  <a:pt x="2172" y="1084"/>
                  <a:pt x="2135" y="882"/>
                </a:cubicBezTo>
                <a:cubicBezTo>
                  <a:pt x="2114" y="768"/>
                  <a:pt x="2211" y="735"/>
                  <a:pt x="2230" y="730"/>
                </a:cubicBezTo>
                <a:cubicBezTo>
                  <a:pt x="2211" y="725"/>
                  <a:pt x="2114" y="692"/>
                  <a:pt x="2135" y="578"/>
                </a:cubicBezTo>
                <a:cubicBezTo>
                  <a:pt x="2172" y="377"/>
                  <a:pt x="2215" y="206"/>
                  <a:pt x="2072" y="76"/>
                </a:cubicBezTo>
                <a:cubicBezTo>
                  <a:pt x="2007" y="17"/>
                  <a:pt x="1906" y="0"/>
                  <a:pt x="1802" y="16"/>
                </a:cubicBezTo>
                <a:cubicBezTo>
                  <a:pt x="1622" y="43"/>
                  <a:pt x="1231" y="199"/>
                  <a:pt x="1115" y="19"/>
                </a:cubicBezTo>
                <a:cubicBezTo>
                  <a:pt x="1000" y="199"/>
                  <a:pt x="608" y="43"/>
                  <a:pt x="429" y="16"/>
                </a:cubicBezTo>
                <a:cubicBezTo>
                  <a:pt x="325" y="0"/>
                  <a:pt x="224" y="17"/>
                  <a:pt x="159" y="76"/>
                </a:cubicBezTo>
                <a:cubicBezTo>
                  <a:pt x="16" y="206"/>
                  <a:pt x="58" y="377"/>
                  <a:pt x="96" y="578"/>
                </a:cubicBezTo>
                <a:cubicBezTo>
                  <a:pt x="117" y="692"/>
                  <a:pt x="19" y="725"/>
                  <a:pt x="0" y="730"/>
                </a:cubicBezTo>
                <a:close/>
              </a:path>
            </a:pathLst>
          </a:custGeom>
          <a:solidFill>
            <a:srgbClr val="F03F46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pic>
        <p:nvPicPr>
          <p:cNvPr id="7" name="図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6686" y="1789223"/>
            <a:ext cx="5718628" cy="1828800"/>
          </a:xfrm>
        </p:spPr>
        <p:txBody>
          <a:bodyPr anchor="b">
            <a:normAutofit/>
          </a:bodyPr>
          <a:lstStyle>
            <a:lvl1pPr algn="ctr" latinLnBrk="0">
              <a:defRPr kumimoji="1" lang="ja-JP" sz="3400">
                <a:solidFill>
                  <a:schemeClr val="tx1"/>
                </a:solidFill>
              </a:defRPr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36686" y="3747178"/>
            <a:ext cx="5718628" cy="109728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1200"/>
              </a:spcBef>
              <a:buNone/>
              <a:defRPr kumimoji="1" lang="ja-JP" sz="180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kumimoji="1" lang="ja-JP" sz="2000"/>
            </a:lvl2pPr>
            <a:lvl3pPr marL="914400" indent="0" algn="ctr" latinLnBrk="0">
              <a:buNone/>
              <a:defRPr kumimoji="1" lang="ja-JP" sz="1800"/>
            </a:lvl3pPr>
            <a:lvl4pPr marL="1371600" indent="0" algn="ctr" latinLnBrk="0">
              <a:buNone/>
              <a:defRPr kumimoji="1" lang="ja-JP" sz="1600"/>
            </a:lvl4pPr>
            <a:lvl5pPr marL="1828800" indent="0" algn="ctr" latinLnBrk="0">
              <a:buNone/>
              <a:defRPr kumimoji="1" lang="ja-JP" sz="1600"/>
            </a:lvl5pPr>
            <a:lvl6pPr marL="2286000" indent="0" algn="ctr" latinLnBrk="0">
              <a:buNone/>
              <a:defRPr kumimoji="1" lang="ja-JP" sz="1600"/>
            </a:lvl6pPr>
            <a:lvl7pPr marL="2743200" indent="0" algn="ctr" latinLnBrk="0">
              <a:buNone/>
              <a:defRPr kumimoji="1" lang="ja-JP" sz="1600"/>
            </a:lvl7pPr>
            <a:lvl8pPr marL="3200400" indent="0" algn="ctr" latinLnBrk="0">
              <a:buNone/>
              <a:defRPr kumimoji="1" lang="ja-JP" sz="1600"/>
            </a:lvl8pPr>
            <a:lvl9pPr marL="3657600" indent="0" algn="ctr" latinLnBrk="0">
              <a:buNone/>
              <a:defRPr kumimoji="1" lang="ja-JP" sz="1600"/>
            </a:lvl9pPr>
          </a:lstStyle>
          <a:p>
            <a:r>
              <a:rPr kumimoji="1" lang="ja-JP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30561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A6FC-4E6E-4436-93F9-E6833E4F573B}" type="datetime1">
              <a:t>2014/1/15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15328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リーフォーム 4"/>
          <p:cNvSpPr>
            <a:spLocks/>
          </p:cNvSpPr>
          <p:nvPr/>
        </p:nvSpPr>
        <p:spPr bwMode="auto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kumimoji="1" lang="ja-JP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01F9-F4AE-4823-8757-C0AD27507543}" type="datetime1">
              <a:t>2014/1/15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kumimoji="1" lang="ja-JP"/>
          </a:p>
        </p:txBody>
      </p:sp>
      <p:sp>
        <p:nvSpPr>
          <p:cNvPr id="15" name="フリーフォーム 14"/>
          <p:cNvSpPr>
            <a:spLocks/>
          </p:cNvSpPr>
          <p:nvPr/>
        </p:nvSpPr>
        <p:spPr bwMode="auto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26358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latinLnBrk="0">
              <a:defRPr kumimoji="1" lang="ja-JP" sz="3400"/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2286000"/>
            <a:ext cx="5943600" cy="3886200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2000"/>
            </a:lvl6pPr>
            <a:lvl7pPr latinLnBrk="0">
              <a:defRPr kumimoji="1" lang="ja-JP" sz="2000"/>
            </a:lvl7pPr>
            <a:lvl8pPr latinLnBrk="0">
              <a:defRPr kumimoji="1" lang="ja-JP" sz="2000"/>
            </a:lvl8pPr>
            <a:lvl9pPr latinLnBrk="0">
              <a:defRPr kumimoji="1" lang="ja-JP" sz="2000"/>
            </a:lvl9pPr>
          </a:lstStyle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200400" cy="3886200"/>
          </a:xfrm>
        </p:spPr>
        <p:txBody>
          <a:bodyPr/>
          <a:lstStyle>
            <a:lvl1pPr marL="0" indent="0" latinLnBrk="0">
              <a:buNone/>
              <a:defRPr kumimoji="1" lang="ja-JP" sz="1600"/>
            </a:lvl1pPr>
            <a:lvl2pPr marL="457200" indent="0" latinLnBrk="0">
              <a:buNone/>
              <a:defRPr kumimoji="1" lang="ja-JP" sz="1400"/>
            </a:lvl2pPr>
            <a:lvl3pPr marL="914400" indent="0" latinLnBrk="0">
              <a:buNone/>
              <a:defRPr kumimoji="1" lang="ja-JP" sz="1200"/>
            </a:lvl3pPr>
            <a:lvl4pPr marL="1371600" indent="0" latinLnBrk="0">
              <a:buNone/>
              <a:defRPr kumimoji="1" lang="ja-JP" sz="1000"/>
            </a:lvl4pPr>
            <a:lvl5pPr marL="1828800" indent="0" latinLnBrk="0">
              <a:buNone/>
              <a:defRPr kumimoji="1" lang="ja-JP" sz="1000"/>
            </a:lvl5pPr>
            <a:lvl6pPr marL="2286000" indent="0" latinLnBrk="0">
              <a:buNone/>
              <a:defRPr kumimoji="1" lang="ja-JP" sz="1000"/>
            </a:lvl6pPr>
            <a:lvl7pPr marL="2743200" indent="0" latinLnBrk="0">
              <a:buNone/>
              <a:defRPr kumimoji="1" lang="ja-JP" sz="1000"/>
            </a:lvl7pPr>
            <a:lvl8pPr marL="3200400" indent="0" latinLnBrk="0">
              <a:buNone/>
              <a:defRPr kumimoji="1" lang="ja-JP" sz="1000"/>
            </a:lvl8pPr>
            <a:lvl9pPr marL="3657600" indent="0" latinLnBrk="0">
              <a:buNone/>
              <a:defRPr kumimoji="1" lang="ja-JP" sz="1000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AC5F-4F3C-44D6-BDED-15DCB3F8539D}" type="datetime1">
              <a:t>2014/1/15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03535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フリーフォーム 26"/>
          <p:cNvSpPr>
            <a:spLocks/>
          </p:cNvSpPr>
          <p:nvPr/>
        </p:nvSpPr>
        <p:spPr bwMode="ltGray">
          <a:xfrm flipH="1">
            <a:off x="4624964" y="4229100"/>
            <a:ext cx="2027074" cy="2628900"/>
          </a:xfrm>
          <a:custGeom>
            <a:avLst/>
            <a:gdLst>
              <a:gd name="connsiteX0" fmla="*/ 920309 w 2027074"/>
              <a:gd name="connsiteY0" fmla="*/ 0 h 2628900"/>
              <a:gd name="connsiteX1" fmla="*/ 887974 w 2027074"/>
              <a:gd name="connsiteY1" fmla="*/ 0 h 2628900"/>
              <a:gd name="connsiteX2" fmla="*/ 799052 w 2027074"/>
              <a:gd name="connsiteY2" fmla="*/ 72871 h 2628900"/>
              <a:gd name="connsiteX3" fmla="*/ 883932 w 2027074"/>
              <a:gd name="connsiteY3" fmla="*/ 380547 h 2628900"/>
              <a:gd name="connsiteX4" fmla="*/ 835429 w 2027074"/>
              <a:gd name="connsiteY4" fmla="*/ 510095 h 2628900"/>
              <a:gd name="connsiteX5" fmla="*/ 491869 w 2027074"/>
              <a:gd name="connsiteY5" fmla="*/ 1425025 h 2628900"/>
              <a:gd name="connsiteX6" fmla="*/ 487828 w 2027074"/>
              <a:gd name="connsiteY6" fmla="*/ 1340011 h 2628900"/>
              <a:gd name="connsiteX7" fmla="*/ 536329 w 2027074"/>
              <a:gd name="connsiteY7" fmla="*/ 829916 h 2628900"/>
              <a:gd name="connsiteX8" fmla="*/ 556540 w 2027074"/>
              <a:gd name="connsiteY8" fmla="*/ 623449 h 2628900"/>
              <a:gd name="connsiteX9" fmla="*/ 693963 w 2027074"/>
              <a:gd name="connsiteY9" fmla="*/ 465563 h 2628900"/>
              <a:gd name="connsiteX10" fmla="*/ 556540 w 2027074"/>
              <a:gd name="connsiteY10" fmla="*/ 421031 h 2628900"/>
              <a:gd name="connsiteX11" fmla="*/ 406989 w 2027074"/>
              <a:gd name="connsiteY11" fmla="*/ 449369 h 2628900"/>
              <a:gd name="connsiteX12" fmla="*/ 524205 w 2027074"/>
              <a:gd name="connsiteY12" fmla="*/ 623449 h 2628900"/>
              <a:gd name="connsiteX13" fmla="*/ 503995 w 2027074"/>
              <a:gd name="connsiteY13" fmla="*/ 817771 h 2628900"/>
              <a:gd name="connsiteX14" fmla="*/ 451451 w 2027074"/>
              <a:gd name="connsiteY14" fmla="*/ 1416929 h 2628900"/>
              <a:gd name="connsiteX15" fmla="*/ 281691 w 2027074"/>
              <a:gd name="connsiteY15" fmla="*/ 433176 h 2628900"/>
              <a:gd name="connsiteX16" fmla="*/ 257440 w 2027074"/>
              <a:gd name="connsiteY16" fmla="*/ 287434 h 2628900"/>
              <a:gd name="connsiteX17" fmla="*/ 301900 w 2027074"/>
              <a:gd name="connsiteY17" fmla="*/ 145742 h 2628900"/>
              <a:gd name="connsiteX18" fmla="*/ 188728 w 2027074"/>
              <a:gd name="connsiteY18" fmla="*/ 149790 h 2628900"/>
              <a:gd name="connsiteX19" fmla="*/ 91722 w 2027074"/>
              <a:gd name="connsiteY19" fmla="*/ 190274 h 2628900"/>
              <a:gd name="connsiteX20" fmla="*/ 217020 w 2027074"/>
              <a:gd name="connsiteY20" fmla="*/ 295532 h 2628900"/>
              <a:gd name="connsiteX21" fmla="*/ 398906 w 2027074"/>
              <a:gd name="connsiteY21" fmla="*/ 1433123 h 2628900"/>
              <a:gd name="connsiteX22" fmla="*/ 346361 w 2027074"/>
              <a:gd name="connsiteY22" fmla="*/ 1352156 h 2628900"/>
              <a:gd name="connsiteX23" fmla="*/ 136183 w 2027074"/>
              <a:gd name="connsiteY23" fmla="*/ 874448 h 2628900"/>
              <a:gd name="connsiteX24" fmla="*/ 51303 w 2027074"/>
              <a:gd name="connsiteY24" fmla="*/ 684174 h 2628900"/>
              <a:gd name="connsiteX25" fmla="*/ 35135 w 2027074"/>
              <a:gd name="connsiteY25" fmla="*/ 558675 h 2628900"/>
              <a:gd name="connsiteX26" fmla="*/ 0 w 2027074"/>
              <a:gd name="connsiteY26" fmla="*/ 566871 h 2628900"/>
              <a:gd name="connsiteX27" fmla="*/ 0 w 2027074"/>
              <a:gd name="connsiteY27" fmla="*/ 707213 h 2628900"/>
              <a:gd name="connsiteX28" fmla="*/ 23009 w 2027074"/>
              <a:gd name="connsiteY28" fmla="*/ 708465 h 2628900"/>
              <a:gd name="connsiteX29" fmla="*/ 354445 w 2027074"/>
              <a:gd name="connsiteY29" fmla="*/ 1433123 h 2628900"/>
              <a:gd name="connsiteX30" fmla="*/ 314026 w 2027074"/>
              <a:gd name="connsiteY30" fmla="*/ 1400737 h 2628900"/>
              <a:gd name="connsiteX31" fmla="*/ 0 w 2027074"/>
              <a:gd name="connsiteY31" fmla="*/ 1014531 h 2628900"/>
              <a:gd name="connsiteX32" fmla="*/ 0 w 2027074"/>
              <a:gd name="connsiteY32" fmla="*/ 1082104 h 2628900"/>
              <a:gd name="connsiteX33" fmla="*/ 233188 w 2027074"/>
              <a:gd name="connsiteY33" fmla="*/ 1368349 h 2628900"/>
              <a:gd name="connsiteX34" fmla="*/ 302531 w 2027074"/>
              <a:gd name="connsiteY34" fmla="*/ 1446913 h 2628900"/>
              <a:gd name="connsiteX35" fmla="*/ 308670 w 2027074"/>
              <a:gd name="connsiteY35" fmla="*/ 1463328 h 2628900"/>
              <a:gd name="connsiteX36" fmla="*/ 60420 w 2027074"/>
              <a:gd name="connsiteY36" fmla="*/ 1294977 h 2628900"/>
              <a:gd name="connsiteX37" fmla="*/ 0 w 2027074"/>
              <a:gd name="connsiteY37" fmla="*/ 1251155 h 2628900"/>
              <a:gd name="connsiteX38" fmla="*/ 0 w 2027074"/>
              <a:gd name="connsiteY38" fmla="*/ 1296880 h 2628900"/>
              <a:gd name="connsiteX39" fmla="*/ 19978 w 2027074"/>
              <a:gd name="connsiteY39" fmla="*/ 1311166 h 2628900"/>
              <a:gd name="connsiteX40" fmla="*/ 217020 w 2027074"/>
              <a:gd name="connsiteY40" fmla="*/ 1453365 h 2628900"/>
              <a:gd name="connsiteX41" fmla="*/ 258956 w 2027074"/>
              <a:gd name="connsiteY41" fmla="*/ 1482716 h 2628900"/>
              <a:gd name="connsiteX42" fmla="*/ 283195 w 2027074"/>
              <a:gd name="connsiteY42" fmla="*/ 1514782 h 2628900"/>
              <a:gd name="connsiteX43" fmla="*/ 0 w 2027074"/>
              <a:gd name="connsiteY43" fmla="*/ 1409214 h 2628900"/>
              <a:gd name="connsiteX44" fmla="*/ 0 w 2027074"/>
              <a:gd name="connsiteY44" fmla="*/ 1450869 h 2628900"/>
              <a:gd name="connsiteX45" fmla="*/ 28395 w 2027074"/>
              <a:gd name="connsiteY45" fmla="*/ 1461697 h 2628900"/>
              <a:gd name="connsiteX46" fmla="*/ 287323 w 2027074"/>
              <a:gd name="connsiteY46" fmla="*/ 1569984 h 2628900"/>
              <a:gd name="connsiteX47" fmla="*/ 4314 w 2027074"/>
              <a:gd name="connsiteY47" fmla="*/ 1541638 h 2628900"/>
              <a:gd name="connsiteX48" fmla="*/ 0 w 2027074"/>
              <a:gd name="connsiteY48" fmla="*/ 1541195 h 2628900"/>
              <a:gd name="connsiteX49" fmla="*/ 0 w 2027074"/>
              <a:gd name="connsiteY49" fmla="*/ 1569997 h 2628900"/>
              <a:gd name="connsiteX50" fmla="*/ 150721 w 2027074"/>
              <a:gd name="connsiteY50" fmla="*/ 1583535 h 2628900"/>
              <a:gd name="connsiteX51" fmla="*/ 283350 w 2027074"/>
              <a:gd name="connsiteY51" fmla="*/ 1597833 h 2628900"/>
              <a:gd name="connsiteX52" fmla="*/ 14244 w 2027074"/>
              <a:gd name="connsiteY52" fmla="*/ 1655022 h 2628900"/>
              <a:gd name="connsiteX53" fmla="*/ 0 w 2027074"/>
              <a:gd name="connsiteY53" fmla="*/ 1657211 h 2628900"/>
              <a:gd name="connsiteX54" fmla="*/ 0 w 2027074"/>
              <a:gd name="connsiteY54" fmla="*/ 1699723 h 2628900"/>
              <a:gd name="connsiteX55" fmla="*/ 295267 w 2027074"/>
              <a:gd name="connsiteY55" fmla="*/ 1653530 h 2628900"/>
              <a:gd name="connsiteX56" fmla="*/ 0 w 2027074"/>
              <a:gd name="connsiteY56" fmla="*/ 1793037 h 2628900"/>
              <a:gd name="connsiteX57" fmla="*/ 0 w 2027074"/>
              <a:gd name="connsiteY57" fmla="*/ 1824962 h 2628900"/>
              <a:gd name="connsiteX58" fmla="*/ 299238 w 2027074"/>
              <a:gd name="connsiteY58" fmla="*/ 1689336 h 2628900"/>
              <a:gd name="connsiteX59" fmla="*/ 263491 w 2027074"/>
              <a:gd name="connsiteY59" fmla="*/ 1729119 h 2628900"/>
              <a:gd name="connsiteX60" fmla="*/ 0 w 2027074"/>
              <a:gd name="connsiteY60" fmla="*/ 1946709 h 2628900"/>
              <a:gd name="connsiteX61" fmla="*/ 0 w 2027074"/>
              <a:gd name="connsiteY61" fmla="*/ 1999791 h 2628900"/>
              <a:gd name="connsiteX62" fmla="*/ 338959 w 2027074"/>
              <a:gd name="connsiteY62" fmla="*/ 1725142 h 2628900"/>
              <a:gd name="connsiteX63" fmla="*/ 295267 w 2027074"/>
              <a:gd name="connsiteY63" fmla="*/ 1808688 h 2628900"/>
              <a:gd name="connsiteX64" fmla="*/ 88720 w 2027074"/>
              <a:gd name="connsiteY64" fmla="*/ 2091653 h 2628900"/>
              <a:gd name="connsiteX65" fmla="*/ 0 w 2027074"/>
              <a:gd name="connsiteY65" fmla="*/ 2214479 h 2628900"/>
              <a:gd name="connsiteX66" fmla="*/ 0 w 2027074"/>
              <a:gd name="connsiteY66" fmla="*/ 2267850 h 2628900"/>
              <a:gd name="connsiteX67" fmla="*/ 17224 w 2027074"/>
              <a:gd name="connsiteY67" fmla="*/ 2246312 h 2628900"/>
              <a:gd name="connsiteX68" fmla="*/ 366763 w 2027074"/>
              <a:gd name="connsiteY68" fmla="*/ 1756969 h 2628900"/>
              <a:gd name="connsiteX69" fmla="*/ 180573 w 2027074"/>
              <a:gd name="connsiteY69" fmla="*/ 2271178 h 2628900"/>
              <a:gd name="connsiteX70" fmla="*/ 46386 w 2027074"/>
              <a:gd name="connsiteY70" fmla="*/ 2628900 h 2628900"/>
              <a:gd name="connsiteX71" fmla="*/ 92636 w 2027074"/>
              <a:gd name="connsiteY71" fmla="*/ 2628900 h 2628900"/>
              <a:gd name="connsiteX72" fmla="*/ 244127 w 2027074"/>
              <a:gd name="connsiteY72" fmla="*/ 2216474 h 2628900"/>
              <a:gd name="connsiteX73" fmla="*/ 414428 w 2027074"/>
              <a:gd name="connsiteY73" fmla="*/ 1772882 h 2628900"/>
              <a:gd name="connsiteX74" fmla="*/ 418399 w 2027074"/>
              <a:gd name="connsiteY74" fmla="*/ 1856428 h 2628900"/>
              <a:gd name="connsiteX75" fmla="*/ 370735 w 2027074"/>
              <a:gd name="connsiteY75" fmla="*/ 2357707 h 2628900"/>
              <a:gd name="connsiteX76" fmla="*/ 350875 w 2027074"/>
              <a:gd name="connsiteY76" fmla="*/ 2560606 h 2628900"/>
              <a:gd name="connsiteX77" fmla="*/ 320278 w 2027074"/>
              <a:gd name="connsiteY77" fmla="*/ 2602193 h 2628900"/>
              <a:gd name="connsiteX78" fmla="*/ 282674 w 2027074"/>
              <a:gd name="connsiteY78" fmla="*/ 2628900 h 2628900"/>
              <a:gd name="connsiteX79" fmla="*/ 434855 w 2027074"/>
              <a:gd name="connsiteY79" fmla="*/ 2628900 h 2628900"/>
              <a:gd name="connsiteX80" fmla="*/ 407910 w 2027074"/>
              <a:gd name="connsiteY80" fmla="*/ 2605239 h 2628900"/>
              <a:gd name="connsiteX81" fmla="*/ 382651 w 2027074"/>
              <a:gd name="connsiteY81" fmla="*/ 2560606 h 2628900"/>
              <a:gd name="connsiteX82" fmla="*/ 402511 w 2027074"/>
              <a:gd name="connsiteY82" fmla="*/ 2369643 h 2628900"/>
              <a:gd name="connsiteX83" fmla="*/ 454148 w 2027074"/>
              <a:gd name="connsiteY83" fmla="*/ 1780839 h 2628900"/>
              <a:gd name="connsiteX84" fmla="*/ 581501 w 2027074"/>
              <a:gd name="connsiteY84" fmla="*/ 2508141 h 2628900"/>
              <a:gd name="connsiteX85" fmla="*/ 601033 w 2027074"/>
              <a:gd name="connsiteY85" fmla="*/ 2628900 h 2628900"/>
              <a:gd name="connsiteX86" fmla="*/ 643632 w 2027074"/>
              <a:gd name="connsiteY86" fmla="*/ 2628900 h 2628900"/>
              <a:gd name="connsiteX87" fmla="*/ 639282 w 2027074"/>
              <a:gd name="connsiteY87" fmla="*/ 2601882 h 2628900"/>
              <a:gd name="connsiteX88" fmla="*/ 505785 w 2027074"/>
              <a:gd name="connsiteY88" fmla="*/ 1764925 h 2628900"/>
              <a:gd name="connsiteX89" fmla="*/ 557420 w 2027074"/>
              <a:gd name="connsiteY89" fmla="*/ 1844494 h 2628900"/>
              <a:gd name="connsiteX90" fmla="*/ 763967 w 2027074"/>
              <a:gd name="connsiteY90" fmla="*/ 2313945 h 2628900"/>
              <a:gd name="connsiteX91" fmla="*/ 847380 w 2027074"/>
              <a:gd name="connsiteY91" fmla="*/ 2500930 h 2628900"/>
              <a:gd name="connsiteX92" fmla="*/ 863268 w 2027074"/>
              <a:gd name="connsiteY92" fmla="*/ 2624261 h 2628900"/>
              <a:gd name="connsiteX93" fmla="*/ 914904 w 2027074"/>
              <a:gd name="connsiteY93" fmla="*/ 2580498 h 2628900"/>
              <a:gd name="connsiteX94" fmla="*/ 875183 w 2027074"/>
              <a:gd name="connsiteY94" fmla="*/ 2477059 h 2628900"/>
              <a:gd name="connsiteX95" fmla="*/ 549476 w 2027074"/>
              <a:gd name="connsiteY95" fmla="*/ 1764925 h 2628900"/>
              <a:gd name="connsiteX96" fmla="*/ 589197 w 2027074"/>
              <a:gd name="connsiteY96" fmla="*/ 1796752 h 2628900"/>
              <a:gd name="connsiteX97" fmla="*/ 1248555 w 2027074"/>
              <a:gd name="connsiteY97" fmla="*/ 2608347 h 2628900"/>
              <a:gd name="connsiteX98" fmla="*/ 1245866 w 2027074"/>
              <a:gd name="connsiteY98" fmla="*/ 2628900 h 2628900"/>
              <a:gd name="connsiteX99" fmla="*/ 1559852 w 2027074"/>
              <a:gd name="connsiteY99" fmla="*/ 2628900 h 2628900"/>
              <a:gd name="connsiteX100" fmla="*/ 1550430 w 2027074"/>
              <a:gd name="connsiteY100" fmla="*/ 2620282 h 2628900"/>
              <a:gd name="connsiteX101" fmla="*/ 1288275 w 2027074"/>
              <a:gd name="connsiteY101" fmla="*/ 2576519 h 2628900"/>
              <a:gd name="connsiteX102" fmla="*/ 1196918 w 2027074"/>
              <a:gd name="connsiteY102" fmla="*/ 2477059 h 2628900"/>
              <a:gd name="connsiteX103" fmla="*/ 668637 w 2027074"/>
              <a:gd name="connsiteY103" fmla="*/ 1828579 h 2628900"/>
              <a:gd name="connsiteX104" fmla="*/ 589197 w 2027074"/>
              <a:gd name="connsiteY104" fmla="*/ 1721163 h 2628900"/>
              <a:gd name="connsiteX105" fmla="*/ 1212806 w 2027074"/>
              <a:gd name="connsiteY105" fmla="*/ 2162766 h 2628900"/>
              <a:gd name="connsiteX106" fmla="*/ 1268416 w 2027074"/>
              <a:gd name="connsiteY106" fmla="*/ 2389534 h 2628900"/>
              <a:gd name="connsiteX107" fmla="*/ 1387576 w 2027074"/>
              <a:gd name="connsiteY107" fmla="*/ 2286097 h 2628900"/>
              <a:gd name="connsiteX108" fmla="*/ 1431268 w 2027074"/>
              <a:gd name="connsiteY108" fmla="*/ 2122982 h 2628900"/>
              <a:gd name="connsiteX109" fmla="*/ 1236638 w 2027074"/>
              <a:gd name="connsiteY109" fmla="*/ 2134916 h 2628900"/>
              <a:gd name="connsiteX110" fmla="*/ 1077757 w 2027074"/>
              <a:gd name="connsiteY110" fmla="*/ 2027500 h 2628900"/>
              <a:gd name="connsiteX111" fmla="*/ 684525 w 2027074"/>
              <a:gd name="connsiteY111" fmla="*/ 1745033 h 2628900"/>
              <a:gd name="connsiteX112" fmla="*/ 617001 w 2027074"/>
              <a:gd name="connsiteY112" fmla="*/ 1681379 h 2628900"/>
              <a:gd name="connsiteX113" fmla="*/ 1657675 w 2027074"/>
              <a:gd name="connsiteY113" fmla="*/ 2079219 h 2628900"/>
              <a:gd name="connsiteX114" fmla="*/ 1768892 w 2027074"/>
              <a:gd name="connsiteY114" fmla="*/ 2313945 h 2628900"/>
              <a:gd name="connsiteX115" fmla="*/ 1876137 w 2027074"/>
              <a:gd name="connsiteY115" fmla="*/ 2170722 h 2628900"/>
              <a:gd name="connsiteX116" fmla="*/ 1911885 w 2027074"/>
              <a:gd name="connsiteY116" fmla="*/ 1987716 h 2628900"/>
              <a:gd name="connsiteX117" fmla="*/ 1669591 w 2027074"/>
              <a:gd name="connsiteY117" fmla="*/ 2035457 h 2628900"/>
              <a:gd name="connsiteX118" fmla="*/ 1538513 w 2027074"/>
              <a:gd name="connsiteY118" fmla="*/ 1987716 h 2628900"/>
              <a:gd name="connsiteX119" fmla="*/ 756023 w 2027074"/>
              <a:gd name="connsiteY119" fmla="*/ 1693315 h 2628900"/>
              <a:gd name="connsiteX120" fmla="*/ 628917 w 2027074"/>
              <a:gd name="connsiteY120" fmla="*/ 1637616 h 2628900"/>
              <a:gd name="connsiteX121" fmla="*/ 1439212 w 2027074"/>
              <a:gd name="connsiteY121" fmla="*/ 1713206 h 2628900"/>
              <a:gd name="connsiteX122" fmla="*/ 1542486 w 2027074"/>
              <a:gd name="connsiteY122" fmla="*/ 1812666 h 2628900"/>
              <a:gd name="connsiteX123" fmla="*/ 1582206 w 2027074"/>
              <a:gd name="connsiteY123" fmla="*/ 1725142 h 2628900"/>
              <a:gd name="connsiteX124" fmla="*/ 1617955 w 2027074"/>
              <a:gd name="connsiteY124" fmla="*/ 1661487 h 2628900"/>
              <a:gd name="connsiteX125" fmla="*/ 1439212 w 2027074"/>
              <a:gd name="connsiteY125" fmla="*/ 1681379 h 2628900"/>
              <a:gd name="connsiteX126" fmla="*/ 636861 w 2027074"/>
              <a:gd name="connsiteY126" fmla="*/ 1597833 h 2628900"/>
              <a:gd name="connsiteX127" fmla="*/ 1165142 w 2027074"/>
              <a:gd name="connsiteY127" fmla="*/ 1502351 h 2628900"/>
              <a:gd name="connsiteX128" fmla="*/ 1570291 w 2027074"/>
              <a:gd name="connsiteY128" fmla="*/ 1434718 h 2628900"/>
              <a:gd name="connsiteX129" fmla="*/ 1709311 w 2027074"/>
              <a:gd name="connsiteY129" fmla="*/ 1410848 h 2628900"/>
              <a:gd name="connsiteX130" fmla="*/ 1812585 w 2027074"/>
              <a:gd name="connsiteY130" fmla="*/ 1478479 h 2628900"/>
              <a:gd name="connsiteX131" fmla="*/ 2027074 w 2027074"/>
              <a:gd name="connsiteY131" fmla="*/ 1418804 h 2628900"/>
              <a:gd name="connsiteX132" fmla="*/ 2027074 w 2027074"/>
              <a:gd name="connsiteY132" fmla="*/ 1410848 h 2628900"/>
              <a:gd name="connsiteX133" fmla="*/ 1947633 w 2027074"/>
              <a:gd name="connsiteY133" fmla="*/ 1319345 h 2628900"/>
              <a:gd name="connsiteX134" fmla="*/ 1892025 w 2027074"/>
              <a:gd name="connsiteY134" fmla="*/ 1144294 h 2628900"/>
              <a:gd name="connsiteX135" fmla="*/ 1685479 w 2027074"/>
              <a:gd name="connsiteY135" fmla="*/ 1375042 h 2628900"/>
              <a:gd name="connsiteX136" fmla="*/ 1156702 w 2027074"/>
              <a:gd name="connsiteY136" fmla="*/ 1463561 h 2628900"/>
              <a:gd name="connsiteX137" fmla="*/ 922627 w 2027074"/>
              <a:gd name="connsiteY137" fmla="*/ 1499900 h 2628900"/>
              <a:gd name="connsiteX138" fmla="*/ 940609 w 2027074"/>
              <a:gd name="connsiteY138" fmla="*/ 1495245 h 2628900"/>
              <a:gd name="connsiteX139" fmla="*/ 629349 w 2027074"/>
              <a:gd name="connsiteY139" fmla="*/ 1543940 h 2628900"/>
              <a:gd name="connsiteX140" fmla="*/ 644187 w 2027074"/>
              <a:gd name="connsiteY140" fmla="*/ 1536618 h 2628900"/>
              <a:gd name="connsiteX141" fmla="*/ 624147 w 2027074"/>
              <a:gd name="connsiteY141" fmla="*/ 1541270 h 2628900"/>
              <a:gd name="connsiteX142" fmla="*/ 979421 w 2027074"/>
              <a:gd name="connsiteY142" fmla="*/ 1373409 h 2628900"/>
              <a:gd name="connsiteX143" fmla="*/ 1348749 w 2027074"/>
              <a:gd name="connsiteY143" fmla="*/ 1206414 h 2628900"/>
              <a:gd name="connsiteX144" fmla="*/ 1583180 w 2027074"/>
              <a:gd name="connsiteY144" fmla="*/ 1178076 h 2628900"/>
              <a:gd name="connsiteX145" fmla="*/ 1514467 w 2027074"/>
              <a:gd name="connsiteY145" fmla="*/ 1109254 h 2628900"/>
              <a:gd name="connsiteX146" fmla="*/ 1457881 w 2027074"/>
              <a:gd name="connsiteY146" fmla="*/ 991851 h 2628900"/>
              <a:gd name="connsiteX147" fmla="*/ 1332583 w 2027074"/>
              <a:gd name="connsiteY147" fmla="*/ 1182123 h 2628900"/>
              <a:gd name="connsiteX148" fmla="*/ 609083 w 2027074"/>
              <a:gd name="connsiteY148" fmla="*/ 1510042 h 2628900"/>
              <a:gd name="connsiteX149" fmla="*/ 645461 w 2027074"/>
              <a:gd name="connsiteY149" fmla="*/ 1469559 h 2628900"/>
              <a:gd name="connsiteX150" fmla="*/ 1465964 w 2027074"/>
              <a:gd name="connsiteY150" fmla="*/ 797528 h 2628900"/>
              <a:gd name="connsiteX151" fmla="*/ 1765064 w 2027074"/>
              <a:gd name="connsiteY151" fmla="*/ 684174 h 2628900"/>
              <a:gd name="connsiteX152" fmla="*/ 1643807 w 2027074"/>
              <a:gd name="connsiteY152" fmla="*/ 607256 h 2628900"/>
              <a:gd name="connsiteX153" fmla="*/ 1571054 w 2027074"/>
              <a:gd name="connsiteY153" fmla="*/ 473659 h 2628900"/>
              <a:gd name="connsiteX154" fmla="*/ 1437672 w 2027074"/>
              <a:gd name="connsiteY154" fmla="*/ 752997 h 2628900"/>
              <a:gd name="connsiteX155" fmla="*/ 568665 w 2027074"/>
              <a:gd name="connsiteY155" fmla="*/ 1473606 h 2628900"/>
              <a:gd name="connsiteX156" fmla="*/ 613126 w 2027074"/>
              <a:gd name="connsiteY156" fmla="*/ 1388591 h 2628900"/>
              <a:gd name="connsiteX157" fmla="*/ 1033483 w 2027074"/>
              <a:gd name="connsiteY157" fmla="*/ 809674 h 2628900"/>
              <a:gd name="connsiteX158" fmla="*/ 1255786 w 2027074"/>
              <a:gd name="connsiteY158" fmla="*/ 740851 h 2628900"/>
              <a:gd name="connsiteX159" fmla="*/ 1154738 w 2027074"/>
              <a:gd name="connsiteY159" fmla="*/ 647739 h 2628900"/>
              <a:gd name="connsiteX160" fmla="*/ 1033483 w 2027074"/>
              <a:gd name="connsiteY160" fmla="*/ 574869 h 2628900"/>
              <a:gd name="connsiteX161" fmla="*/ 1001148 w 2027074"/>
              <a:gd name="connsiteY161" fmla="*/ 659884 h 2628900"/>
              <a:gd name="connsiteX162" fmla="*/ 1009231 w 2027074"/>
              <a:gd name="connsiteY162" fmla="*/ 777287 h 2628900"/>
              <a:gd name="connsiteX163" fmla="*/ 896058 w 2027074"/>
              <a:gd name="connsiteY163" fmla="*/ 943270 h 2628900"/>
              <a:gd name="connsiteX164" fmla="*/ 540372 w 2027074"/>
              <a:gd name="connsiteY164" fmla="*/ 1441220 h 2628900"/>
              <a:gd name="connsiteX165" fmla="*/ 928394 w 2027074"/>
              <a:gd name="connsiteY165" fmla="*/ 388644 h 2628900"/>
              <a:gd name="connsiteX166" fmla="*/ 1211326 w 2027074"/>
              <a:gd name="connsiteY166" fmla="*/ 230757 h 2628900"/>
              <a:gd name="connsiteX167" fmla="*/ 1021357 w 2027074"/>
              <a:gd name="connsiteY167" fmla="*/ 105258 h 2628900"/>
              <a:gd name="connsiteX168" fmla="*/ 920309 w 2027074"/>
              <a:gd name="connsiteY168" fmla="*/ 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2027074" h="2628900">
                <a:moveTo>
                  <a:pt x="920309" y="0"/>
                </a:moveTo>
                <a:cubicBezTo>
                  <a:pt x="912226" y="0"/>
                  <a:pt x="900100" y="0"/>
                  <a:pt x="887974" y="0"/>
                </a:cubicBezTo>
                <a:cubicBezTo>
                  <a:pt x="851597" y="20242"/>
                  <a:pt x="811178" y="36436"/>
                  <a:pt x="799052" y="72871"/>
                </a:cubicBezTo>
                <a:cubicBezTo>
                  <a:pt x="754592" y="206467"/>
                  <a:pt x="879891" y="291483"/>
                  <a:pt x="883932" y="380547"/>
                </a:cubicBezTo>
                <a:cubicBezTo>
                  <a:pt x="883932" y="412935"/>
                  <a:pt x="851597" y="469612"/>
                  <a:pt x="835429" y="510095"/>
                </a:cubicBezTo>
                <a:cubicBezTo>
                  <a:pt x="718215" y="821819"/>
                  <a:pt x="613126" y="1129495"/>
                  <a:pt x="491869" y="1425025"/>
                </a:cubicBezTo>
                <a:cubicBezTo>
                  <a:pt x="463575" y="1408833"/>
                  <a:pt x="483786" y="1368349"/>
                  <a:pt x="487828" y="1340011"/>
                </a:cubicBezTo>
                <a:cubicBezTo>
                  <a:pt x="503995" y="1174027"/>
                  <a:pt x="520163" y="995899"/>
                  <a:pt x="536329" y="829916"/>
                </a:cubicBezTo>
                <a:cubicBezTo>
                  <a:pt x="544414" y="761094"/>
                  <a:pt x="540372" y="667982"/>
                  <a:pt x="556540" y="623449"/>
                </a:cubicBezTo>
                <a:cubicBezTo>
                  <a:pt x="580791" y="554626"/>
                  <a:pt x="689921" y="546530"/>
                  <a:pt x="693963" y="465563"/>
                </a:cubicBezTo>
                <a:cubicBezTo>
                  <a:pt x="698006" y="384595"/>
                  <a:pt x="584832" y="360305"/>
                  <a:pt x="556540" y="421031"/>
                </a:cubicBezTo>
                <a:cubicBezTo>
                  <a:pt x="532288" y="360305"/>
                  <a:pt x="415074" y="364354"/>
                  <a:pt x="406989" y="449369"/>
                </a:cubicBezTo>
                <a:cubicBezTo>
                  <a:pt x="402948" y="538434"/>
                  <a:pt x="508037" y="550579"/>
                  <a:pt x="524205" y="623449"/>
                </a:cubicBezTo>
                <a:cubicBezTo>
                  <a:pt x="536329" y="667982"/>
                  <a:pt x="512078" y="752997"/>
                  <a:pt x="503995" y="817771"/>
                </a:cubicBezTo>
                <a:cubicBezTo>
                  <a:pt x="483786" y="1024238"/>
                  <a:pt x="467617" y="1234753"/>
                  <a:pt x="451451" y="1416929"/>
                </a:cubicBezTo>
                <a:cubicBezTo>
                  <a:pt x="390822" y="1145688"/>
                  <a:pt x="334235" y="736804"/>
                  <a:pt x="281691" y="433176"/>
                </a:cubicBezTo>
                <a:cubicBezTo>
                  <a:pt x="273608" y="380547"/>
                  <a:pt x="253397" y="323870"/>
                  <a:pt x="257440" y="287434"/>
                </a:cubicBezTo>
                <a:cubicBezTo>
                  <a:pt x="261482" y="234806"/>
                  <a:pt x="318068" y="202419"/>
                  <a:pt x="301900" y="145742"/>
                </a:cubicBezTo>
                <a:cubicBezTo>
                  <a:pt x="289774" y="89064"/>
                  <a:pt x="196811" y="97162"/>
                  <a:pt x="188728" y="149790"/>
                </a:cubicBezTo>
                <a:cubicBezTo>
                  <a:pt x="140225" y="125499"/>
                  <a:pt x="95765" y="157887"/>
                  <a:pt x="91722" y="190274"/>
                </a:cubicBezTo>
                <a:cubicBezTo>
                  <a:pt x="83638" y="259096"/>
                  <a:pt x="168518" y="275289"/>
                  <a:pt x="217020" y="295532"/>
                </a:cubicBezTo>
                <a:cubicBezTo>
                  <a:pt x="273608" y="676078"/>
                  <a:pt x="354445" y="1060673"/>
                  <a:pt x="398906" y="1433123"/>
                </a:cubicBezTo>
                <a:cubicBezTo>
                  <a:pt x="370612" y="1420978"/>
                  <a:pt x="358486" y="1380494"/>
                  <a:pt x="346361" y="1352156"/>
                </a:cubicBezTo>
                <a:cubicBezTo>
                  <a:pt x="273608" y="1194269"/>
                  <a:pt x="204895" y="1036383"/>
                  <a:pt x="136183" y="874448"/>
                </a:cubicBezTo>
                <a:cubicBezTo>
                  <a:pt x="107889" y="817771"/>
                  <a:pt x="51303" y="728706"/>
                  <a:pt x="51303" y="684174"/>
                </a:cubicBezTo>
                <a:cubicBezTo>
                  <a:pt x="47262" y="639643"/>
                  <a:pt x="95765" y="566772"/>
                  <a:pt x="35135" y="558675"/>
                </a:cubicBezTo>
                <a:lnTo>
                  <a:pt x="0" y="566871"/>
                </a:lnTo>
                <a:lnTo>
                  <a:pt x="0" y="707213"/>
                </a:lnTo>
                <a:lnTo>
                  <a:pt x="23009" y="708465"/>
                </a:lnTo>
                <a:cubicBezTo>
                  <a:pt x="136183" y="947319"/>
                  <a:pt x="241272" y="1194269"/>
                  <a:pt x="354445" y="1433123"/>
                </a:cubicBezTo>
                <a:cubicBezTo>
                  <a:pt x="338277" y="1433123"/>
                  <a:pt x="322109" y="1412880"/>
                  <a:pt x="314026" y="1400737"/>
                </a:cubicBezTo>
                <a:lnTo>
                  <a:pt x="0" y="1014531"/>
                </a:lnTo>
                <a:lnTo>
                  <a:pt x="0" y="1082104"/>
                </a:lnTo>
                <a:lnTo>
                  <a:pt x="233188" y="1368349"/>
                </a:lnTo>
                <a:cubicBezTo>
                  <a:pt x="257440" y="1395676"/>
                  <a:pt x="286237" y="1418448"/>
                  <a:pt x="302531" y="1446913"/>
                </a:cubicBezTo>
                <a:lnTo>
                  <a:pt x="308670" y="1463328"/>
                </a:lnTo>
                <a:lnTo>
                  <a:pt x="60420" y="1294977"/>
                </a:lnTo>
                <a:lnTo>
                  <a:pt x="0" y="1251155"/>
                </a:lnTo>
                <a:lnTo>
                  <a:pt x="0" y="1296880"/>
                </a:lnTo>
                <a:lnTo>
                  <a:pt x="19978" y="1311166"/>
                </a:lnTo>
                <a:cubicBezTo>
                  <a:pt x="87680" y="1359240"/>
                  <a:pt x="154370" y="1406808"/>
                  <a:pt x="217020" y="1453365"/>
                </a:cubicBezTo>
                <a:cubicBezTo>
                  <a:pt x="231167" y="1463486"/>
                  <a:pt x="246324" y="1472594"/>
                  <a:pt x="258956" y="1482716"/>
                </a:cubicBezTo>
                <a:lnTo>
                  <a:pt x="283195" y="1514782"/>
                </a:lnTo>
                <a:lnTo>
                  <a:pt x="0" y="1409214"/>
                </a:lnTo>
                <a:lnTo>
                  <a:pt x="0" y="1450869"/>
                </a:lnTo>
                <a:lnTo>
                  <a:pt x="28395" y="1461697"/>
                </a:lnTo>
                <a:cubicBezTo>
                  <a:pt x="116277" y="1496384"/>
                  <a:pt x="202917" y="1532190"/>
                  <a:pt x="287323" y="1569984"/>
                </a:cubicBezTo>
                <a:cubicBezTo>
                  <a:pt x="207881" y="1562027"/>
                  <a:pt x="107588" y="1552081"/>
                  <a:pt x="4314" y="1541638"/>
                </a:cubicBezTo>
                <a:lnTo>
                  <a:pt x="0" y="1541195"/>
                </a:lnTo>
                <a:lnTo>
                  <a:pt x="0" y="1569997"/>
                </a:lnTo>
                <a:lnTo>
                  <a:pt x="150721" y="1583535"/>
                </a:lnTo>
                <a:cubicBezTo>
                  <a:pt x="198695" y="1588135"/>
                  <a:pt x="243630" y="1592860"/>
                  <a:pt x="283350" y="1597833"/>
                </a:cubicBezTo>
                <a:cubicBezTo>
                  <a:pt x="195964" y="1621703"/>
                  <a:pt x="105601" y="1639606"/>
                  <a:pt x="14244" y="1655022"/>
                </a:cubicBezTo>
                <a:lnTo>
                  <a:pt x="0" y="1657211"/>
                </a:lnTo>
                <a:lnTo>
                  <a:pt x="0" y="1699723"/>
                </a:lnTo>
                <a:lnTo>
                  <a:pt x="295267" y="1653530"/>
                </a:lnTo>
                <a:lnTo>
                  <a:pt x="0" y="1793037"/>
                </a:lnTo>
                <a:lnTo>
                  <a:pt x="0" y="1824962"/>
                </a:lnTo>
                <a:lnTo>
                  <a:pt x="299238" y="1689336"/>
                </a:lnTo>
                <a:cubicBezTo>
                  <a:pt x="303211" y="1709228"/>
                  <a:pt x="275406" y="1721163"/>
                  <a:pt x="263491" y="1729119"/>
                </a:cubicBezTo>
                <a:lnTo>
                  <a:pt x="0" y="1946709"/>
                </a:lnTo>
                <a:lnTo>
                  <a:pt x="0" y="1999791"/>
                </a:lnTo>
                <a:lnTo>
                  <a:pt x="338959" y="1725142"/>
                </a:lnTo>
                <a:cubicBezTo>
                  <a:pt x="338959" y="1756969"/>
                  <a:pt x="311155" y="1780839"/>
                  <a:pt x="295267" y="1808688"/>
                </a:cubicBezTo>
                <a:cubicBezTo>
                  <a:pt x="227742" y="1900191"/>
                  <a:pt x="158232" y="1995673"/>
                  <a:pt x="88720" y="2091653"/>
                </a:cubicBezTo>
                <a:lnTo>
                  <a:pt x="0" y="2214479"/>
                </a:lnTo>
                <a:lnTo>
                  <a:pt x="0" y="2267850"/>
                </a:lnTo>
                <a:lnTo>
                  <a:pt x="17224" y="2246312"/>
                </a:lnTo>
                <a:cubicBezTo>
                  <a:pt x="120496" y="2099112"/>
                  <a:pt x="275406" y="1888255"/>
                  <a:pt x="366763" y="1756969"/>
                </a:cubicBezTo>
                <a:cubicBezTo>
                  <a:pt x="311153" y="1928041"/>
                  <a:pt x="246608" y="2099112"/>
                  <a:pt x="180573" y="2271178"/>
                </a:cubicBezTo>
                <a:lnTo>
                  <a:pt x="46386" y="2628900"/>
                </a:lnTo>
                <a:lnTo>
                  <a:pt x="92636" y="2628900"/>
                </a:lnTo>
                <a:lnTo>
                  <a:pt x="244127" y="2216474"/>
                </a:lnTo>
                <a:cubicBezTo>
                  <a:pt x="299239" y="2066290"/>
                  <a:pt x="354847" y="1918094"/>
                  <a:pt x="414428" y="1772882"/>
                </a:cubicBezTo>
                <a:cubicBezTo>
                  <a:pt x="442231" y="1788796"/>
                  <a:pt x="422371" y="1828579"/>
                  <a:pt x="418399" y="1856428"/>
                </a:cubicBezTo>
                <a:cubicBezTo>
                  <a:pt x="402511" y="2019543"/>
                  <a:pt x="386623" y="2194592"/>
                  <a:pt x="370735" y="2357707"/>
                </a:cubicBezTo>
                <a:cubicBezTo>
                  <a:pt x="362791" y="2425340"/>
                  <a:pt x="366763" y="2516843"/>
                  <a:pt x="350875" y="2560606"/>
                </a:cubicBezTo>
                <a:cubicBezTo>
                  <a:pt x="344917" y="2577515"/>
                  <a:pt x="333745" y="2590693"/>
                  <a:pt x="320278" y="2602193"/>
                </a:cubicBezTo>
                <a:lnTo>
                  <a:pt x="282674" y="2628900"/>
                </a:lnTo>
                <a:lnTo>
                  <a:pt x="434855" y="2628900"/>
                </a:lnTo>
                <a:lnTo>
                  <a:pt x="407910" y="2605239"/>
                </a:lnTo>
                <a:cubicBezTo>
                  <a:pt x="396056" y="2592682"/>
                  <a:pt x="386623" y="2578509"/>
                  <a:pt x="382651" y="2560606"/>
                </a:cubicBezTo>
                <a:cubicBezTo>
                  <a:pt x="370735" y="2516843"/>
                  <a:pt x="394567" y="2433297"/>
                  <a:pt x="402511" y="2369643"/>
                </a:cubicBezTo>
                <a:cubicBezTo>
                  <a:pt x="422371" y="2166743"/>
                  <a:pt x="438260" y="1959867"/>
                  <a:pt x="454148" y="1780839"/>
                </a:cubicBezTo>
                <a:cubicBezTo>
                  <a:pt x="498834" y="1980754"/>
                  <a:pt x="541284" y="2256755"/>
                  <a:pt x="581501" y="2508141"/>
                </a:cubicBezTo>
                <a:lnTo>
                  <a:pt x="601033" y="2628900"/>
                </a:lnTo>
                <a:lnTo>
                  <a:pt x="643632" y="2628900"/>
                </a:lnTo>
                <a:lnTo>
                  <a:pt x="639282" y="2601882"/>
                </a:lnTo>
                <a:cubicBezTo>
                  <a:pt x="591431" y="2320659"/>
                  <a:pt x="538553" y="2039436"/>
                  <a:pt x="505785" y="1764925"/>
                </a:cubicBezTo>
                <a:cubicBezTo>
                  <a:pt x="533588" y="1776861"/>
                  <a:pt x="545505" y="1816645"/>
                  <a:pt x="557420" y="1844494"/>
                </a:cubicBezTo>
                <a:cubicBezTo>
                  <a:pt x="628917" y="1999651"/>
                  <a:pt x="696442" y="2154809"/>
                  <a:pt x="763967" y="2313945"/>
                </a:cubicBezTo>
                <a:cubicBezTo>
                  <a:pt x="791770" y="2369643"/>
                  <a:pt x="847380" y="2457167"/>
                  <a:pt x="847380" y="2500930"/>
                </a:cubicBezTo>
                <a:cubicBezTo>
                  <a:pt x="851351" y="2544692"/>
                  <a:pt x="803687" y="2616304"/>
                  <a:pt x="863268" y="2624261"/>
                </a:cubicBezTo>
                <a:cubicBezTo>
                  <a:pt x="899016" y="2628240"/>
                  <a:pt x="906960" y="2612325"/>
                  <a:pt x="914904" y="2580498"/>
                </a:cubicBezTo>
                <a:cubicBezTo>
                  <a:pt x="1038037" y="2596412"/>
                  <a:pt x="958597" y="2465125"/>
                  <a:pt x="875183" y="2477059"/>
                </a:cubicBezTo>
                <a:cubicBezTo>
                  <a:pt x="763967" y="2242334"/>
                  <a:pt x="660693" y="1999651"/>
                  <a:pt x="549476" y="1764925"/>
                </a:cubicBezTo>
                <a:cubicBezTo>
                  <a:pt x="565364" y="1764925"/>
                  <a:pt x="581253" y="1784818"/>
                  <a:pt x="589197" y="1796752"/>
                </a:cubicBezTo>
                <a:cubicBezTo>
                  <a:pt x="811631" y="2063306"/>
                  <a:pt x="1030093" y="2345773"/>
                  <a:pt x="1248555" y="2608347"/>
                </a:cubicBezTo>
                <a:lnTo>
                  <a:pt x="1245866" y="2628900"/>
                </a:lnTo>
                <a:lnTo>
                  <a:pt x="1559852" y="2628900"/>
                </a:lnTo>
                <a:lnTo>
                  <a:pt x="1550430" y="2620282"/>
                </a:lnTo>
                <a:cubicBezTo>
                  <a:pt x="1474961" y="2572541"/>
                  <a:pt x="1375660" y="2608347"/>
                  <a:pt x="1288275" y="2576519"/>
                </a:cubicBezTo>
                <a:cubicBezTo>
                  <a:pt x="1260472" y="2568562"/>
                  <a:pt x="1224723" y="2512865"/>
                  <a:pt x="1196918" y="2477059"/>
                </a:cubicBezTo>
                <a:cubicBezTo>
                  <a:pt x="1018176" y="2258247"/>
                  <a:pt x="843407" y="2039434"/>
                  <a:pt x="668637" y="1828579"/>
                </a:cubicBezTo>
                <a:cubicBezTo>
                  <a:pt x="636861" y="1792774"/>
                  <a:pt x="597141" y="1764925"/>
                  <a:pt x="589197" y="1721163"/>
                </a:cubicBezTo>
                <a:cubicBezTo>
                  <a:pt x="803687" y="1860407"/>
                  <a:pt x="1006261" y="2011586"/>
                  <a:pt x="1212806" y="2162766"/>
                </a:cubicBezTo>
                <a:cubicBezTo>
                  <a:pt x="1228694" y="2238355"/>
                  <a:pt x="1204862" y="2361686"/>
                  <a:pt x="1268416" y="2389534"/>
                </a:cubicBezTo>
                <a:cubicBezTo>
                  <a:pt x="1331968" y="2417383"/>
                  <a:pt x="1403464" y="2377600"/>
                  <a:pt x="1387576" y="2286097"/>
                </a:cubicBezTo>
                <a:cubicBezTo>
                  <a:pt x="1494822" y="2294053"/>
                  <a:pt x="1506737" y="2150831"/>
                  <a:pt x="1431268" y="2122982"/>
                </a:cubicBezTo>
                <a:cubicBezTo>
                  <a:pt x="1371688" y="2103089"/>
                  <a:pt x="1292248" y="2142873"/>
                  <a:pt x="1236638" y="2134916"/>
                </a:cubicBezTo>
                <a:cubicBezTo>
                  <a:pt x="1196918" y="2126960"/>
                  <a:pt x="1121450" y="2055349"/>
                  <a:pt x="1077757" y="2027500"/>
                </a:cubicBezTo>
                <a:cubicBezTo>
                  <a:pt x="946680" y="1932018"/>
                  <a:pt x="807660" y="1836537"/>
                  <a:pt x="684525" y="1745033"/>
                </a:cubicBezTo>
                <a:cubicBezTo>
                  <a:pt x="656722" y="1725142"/>
                  <a:pt x="624945" y="1709228"/>
                  <a:pt x="617001" y="1681379"/>
                </a:cubicBezTo>
                <a:cubicBezTo>
                  <a:pt x="962568" y="1816645"/>
                  <a:pt x="1312107" y="1943954"/>
                  <a:pt x="1657675" y="2079219"/>
                </a:cubicBezTo>
                <a:cubicBezTo>
                  <a:pt x="1685479" y="2158788"/>
                  <a:pt x="1685479" y="2294053"/>
                  <a:pt x="1768892" y="2313945"/>
                </a:cubicBezTo>
                <a:cubicBezTo>
                  <a:pt x="1848332" y="2329858"/>
                  <a:pt x="1907913" y="2258247"/>
                  <a:pt x="1876137" y="2170722"/>
                </a:cubicBezTo>
                <a:cubicBezTo>
                  <a:pt x="1979410" y="2166743"/>
                  <a:pt x="1991325" y="2019543"/>
                  <a:pt x="1911885" y="1987716"/>
                </a:cubicBezTo>
                <a:cubicBezTo>
                  <a:pt x="1828473" y="1955888"/>
                  <a:pt x="1733143" y="2035457"/>
                  <a:pt x="1669591" y="2035457"/>
                </a:cubicBezTo>
                <a:cubicBezTo>
                  <a:pt x="1637814" y="2035457"/>
                  <a:pt x="1586179" y="2007609"/>
                  <a:pt x="1538513" y="1987716"/>
                </a:cubicBezTo>
                <a:cubicBezTo>
                  <a:pt x="1280331" y="1896212"/>
                  <a:pt x="1006261" y="1788796"/>
                  <a:pt x="756023" y="1693315"/>
                </a:cubicBezTo>
                <a:cubicBezTo>
                  <a:pt x="712330" y="1677400"/>
                  <a:pt x="660693" y="1665466"/>
                  <a:pt x="628917" y="1637616"/>
                </a:cubicBezTo>
                <a:cubicBezTo>
                  <a:pt x="887100" y="1653530"/>
                  <a:pt x="1173086" y="1689336"/>
                  <a:pt x="1439212" y="1713206"/>
                </a:cubicBezTo>
                <a:cubicBezTo>
                  <a:pt x="1478932" y="1737076"/>
                  <a:pt x="1482905" y="1816645"/>
                  <a:pt x="1542486" y="1812666"/>
                </a:cubicBezTo>
                <a:cubicBezTo>
                  <a:pt x="1578235" y="1812666"/>
                  <a:pt x="1617955" y="1768903"/>
                  <a:pt x="1582206" y="1725142"/>
                </a:cubicBezTo>
                <a:cubicBezTo>
                  <a:pt x="1594123" y="1701270"/>
                  <a:pt x="1625899" y="1693315"/>
                  <a:pt x="1617955" y="1661487"/>
                </a:cubicBezTo>
                <a:cubicBezTo>
                  <a:pt x="1586179" y="1546113"/>
                  <a:pt x="1502766" y="1633637"/>
                  <a:pt x="1439212" y="1681379"/>
                </a:cubicBezTo>
                <a:cubicBezTo>
                  <a:pt x="1173086" y="1653530"/>
                  <a:pt x="902988" y="1629660"/>
                  <a:pt x="636861" y="1597833"/>
                </a:cubicBezTo>
                <a:cubicBezTo>
                  <a:pt x="791770" y="1558048"/>
                  <a:pt x="966541" y="1534178"/>
                  <a:pt x="1165142" y="1502351"/>
                </a:cubicBezTo>
                <a:cubicBezTo>
                  <a:pt x="1296219" y="1478479"/>
                  <a:pt x="1443185" y="1454609"/>
                  <a:pt x="1570291" y="1434718"/>
                </a:cubicBezTo>
                <a:cubicBezTo>
                  <a:pt x="1613982" y="1426761"/>
                  <a:pt x="1681507" y="1406869"/>
                  <a:pt x="1709311" y="1410848"/>
                </a:cubicBezTo>
                <a:cubicBezTo>
                  <a:pt x="1745060" y="1418804"/>
                  <a:pt x="1780807" y="1462567"/>
                  <a:pt x="1812585" y="1478479"/>
                </a:cubicBezTo>
                <a:cubicBezTo>
                  <a:pt x="1903941" y="1534178"/>
                  <a:pt x="2019130" y="1530200"/>
                  <a:pt x="2027074" y="1418804"/>
                </a:cubicBezTo>
                <a:cubicBezTo>
                  <a:pt x="2027074" y="1414826"/>
                  <a:pt x="2027074" y="1414826"/>
                  <a:pt x="2027074" y="1410848"/>
                </a:cubicBezTo>
                <a:cubicBezTo>
                  <a:pt x="2015157" y="1367085"/>
                  <a:pt x="1995298" y="1331279"/>
                  <a:pt x="1947633" y="1319345"/>
                </a:cubicBezTo>
                <a:cubicBezTo>
                  <a:pt x="2011186" y="1247733"/>
                  <a:pt x="1963522" y="1148273"/>
                  <a:pt x="1892025" y="1144294"/>
                </a:cubicBezTo>
                <a:cubicBezTo>
                  <a:pt x="1756975" y="1128381"/>
                  <a:pt x="1737116" y="1299452"/>
                  <a:pt x="1685479" y="1375042"/>
                </a:cubicBezTo>
                <a:cubicBezTo>
                  <a:pt x="1508723" y="1404881"/>
                  <a:pt x="1332961" y="1434718"/>
                  <a:pt x="1156702" y="1463561"/>
                </a:cubicBezTo>
                <a:lnTo>
                  <a:pt x="922627" y="1499900"/>
                </a:lnTo>
                <a:lnTo>
                  <a:pt x="940609" y="1495245"/>
                </a:lnTo>
                <a:lnTo>
                  <a:pt x="629349" y="1543940"/>
                </a:lnTo>
                <a:lnTo>
                  <a:pt x="644187" y="1536618"/>
                </a:lnTo>
                <a:lnTo>
                  <a:pt x="624147" y="1541270"/>
                </a:lnTo>
                <a:lnTo>
                  <a:pt x="979421" y="1373409"/>
                </a:lnTo>
                <a:cubicBezTo>
                  <a:pt x="1104214" y="1318756"/>
                  <a:pt x="1229513" y="1265116"/>
                  <a:pt x="1348749" y="1206414"/>
                </a:cubicBezTo>
                <a:cubicBezTo>
                  <a:pt x="1417461" y="1246898"/>
                  <a:pt x="1587221" y="1299526"/>
                  <a:pt x="1583180" y="1178076"/>
                </a:cubicBezTo>
                <a:cubicBezTo>
                  <a:pt x="1579138" y="1137592"/>
                  <a:pt x="1554886" y="1121399"/>
                  <a:pt x="1514467" y="1109254"/>
                </a:cubicBezTo>
                <a:cubicBezTo>
                  <a:pt x="1542760" y="1044479"/>
                  <a:pt x="1502341" y="995899"/>
                  <a:pt x="1457881" y="991851"/>
                </a:cubicBezTo>
                <a:cubicBezTo>
                  <a:pt x="1364917" y="983753"/>
                  <a:pt x="1356834" y="1109254"/>
                  <a:pt x="1332583" y="1182123"/>
                </a:cubicBezTo>
                <a:cubicBezTo>
                  <a:pt x="1090069" y="1291430"/>
                  <a:pt x="847555" y="1396688"/>
                  <a:pt x="609083" y="1510042"/>
                </a:cubicBezTo>
                <a:cubicBezTo>
                  <a:pt x="605041" y="1489800"/>
                  <a:pt x="633335" y="1477655"/>
                  <a:pt x="645461" y="1469559"/>
                </a:cubicBezTo>
                <a:cubicBezTo>
                  <a:pt x="912226" y="1250946"/>
                  <a:pt x="1195158" y="1012093"/>
                  <a:pt x="1465964" y="797528"/>
                </a:cubicBezTo>
                <a:cubicBezTo>
                  <a:pt x="1599347" y="817771"/>
                  <a:pt x="1785274" y="829916"/>
                  <a:pt x="1765064" y="684174"/>
                </a:cubicBezTo>
                <a:cubicBezTo>
                  <a:pt x="1756981" y="631546"/>
                  <a:pt x="1708478" y="595111"/>
                  <a:pt x="1643807" y="607256"/>
                </a:cubicBezTo>
                <a:cubicBezTo>
                  <a:pt x="1647849" y="534385"/>
                  <a:pt x="1619557" y="485804"/>
                  <a:pt x="1571054" y="473659"/>
                </a:cubicBezTo>
                <a:cubicBezTo>
                  <a:pt x="1437672" y="449369"/>
                  <a:pt x="1417461" y="619401"/>
                  <a:pt x="1437672" y="752997"/>
                </a:cubicBezTo>
                <a:cubicBezTo>
                  <a:pt x="1154738" y="999947"/>
                  <a:pt x="863723" y="1238800"/>
                  <a:pt x="568665" y="1473606"/>
                </a:cubicBezTo>
                <a:cubicBezTo>
                  <a:pt x="568665" y="1441220"/>
                  <a:pt x="596958" y="1416929"/>
                  <a:pt x="613126" y="1388591"/>
                </a:cubicBezTo>
                <a:cubicBezTo>
                  <a:pt x="750549" y="1202366"/>
                  <a:pt x="896058" y="999947"/>
                  <a:pt x="1033483" y="809674"/>
                </a:cubicBezTo>
                <a:cubicBezTo>
                  <a:pt x="1118361" y="805626"/>
                  <a:pt x="1239618" y="813722"/>
                  <a:pt x="1255786" y="740851"/>
                </a:cubicBezTo>
                <a:cubicBezTo>
                  <a:pt x="1263871" y="688223"/>
                  <a:pt x="1231535" y="639643"/>
                  <a:pt x="1154738" y="647739"/>
                </a:cubicBezTo>
                <a:cubicBezTo>
                  <a:pt x="1158781" y="578917"/>
                  <a:pt x="1090069" y="530336"/>
                  <a:pt x="1033483" y="574869"/>
                </a:cubicBezTo>
                <a:cubicBezTo>
                  <a:pt x="1005189" y="595111"/>
                  <a:pt x="1001148" y="623449"/>
                  <a:pt x="1001148" y="659884"/>
                </a:cubicBezTo>
                <a:cubicBezTo>
                  <a:pt x="1001148" y="692272"/>
                  <a:pt x="1017315" y="736804"/>
                  <a:pt x="1009231" y="777287"/>
                </a:cubicBezTo>
                <a:cubicBezTo>
                  <a:pt x="1005189" y="821819"/>
                  <a:pt x="928394" y="898739"/>
                  <a:pt x="896058" y="943270"/>
                </a:cubicBezTo>
                <a:cubicBezTo>
                  <a:pt x="790969" y="1093060"/>
                  <a:pt x="633335" y="1307624"/>
                  <a:pt x="540372" y="1441220"/>
                </a:cubicBezTo>
                <a:cubicBezTo>
                  <a:pt x="653545" y="1093060"/>
                  <a:pt x="803095" y="744900"/>
                  <a:pt x="928394" y="388644"/>
                </a:cubicBezTo>
                <a:cubicBezTo>
                  <a:pt x="1017315" y="344111"/>
                  <a:pt x="1187074" y="336015"/>
                  <a:pt x="1211326" y="230757"/>
                </a:cubicBezTo>
                <a:cubicBezTo>
                  <a:pt x="1235577" y="117403"/>
                  <a:pt x="1122404" y="48581"/>
                  <a:pt x="1021357" y="105258"/>
                </a:cubicBezTo>
                <a:cubicBezTo>
                  <a:pt x="1017315" y="40485"/>
                  <a:pt x="972854" y="16194"/>
                  <a:pt x="9203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kumimoji="1" lang="ja-JP"/>
          </a:p>
        </p:txBody>
      </p:sp>
      <p:sp>
        <p:nvSpPr>
          <p:cNvPr id="21" name="フリーフォーム 20"/>
          <p:cNvSpPr>
            <a:spLocks/>
          </p:cNvSpPr>
          <p:nvPr/>
        </p:nvSpPr>
        <p:spPr bwMode="ltGray">
          <a:xfrm>
            <a:off x="5715504" y="1838098"/>
            <a:ext cx="6474908" cy="5019902"/>
          </a:xfrm>
          <a:custGeom>
            <a:avLst/>
            <a:gdLst>
              <a:gd name="connsiteX0" fmla="*/ 542719 w 6474908"/>
              <a:gd name="connsiteY0" fmla="*/ 0 h 5019902"/>
              <a:gd name="connsiteX1" fmla="*/ 6474908 w 6474908"/>
              <a:gd name="connsiteY1" fmla="*/ 0 h 5019902"/>
              <a:gd name="connsiteX2" fmla="*/ 6474908 w 6474908"/>
              <a:gd name="connsiteY2" fmla="*/ 5019902 h 5019902"/>
              <a:gd name="connsiteX3" fmla="*/ 526551 w 6474908"/>
              <a:gd name="connsiteY3" fmla="*/ 5019902 h 5019902"/>
              <a:gd name="connsiteX4" fmla="*/ 465204 w 6474908"/>
              <a:gd name="connsiteY4" fmla="*/ 4976523 h 5019902"/>
              <a:gd name="connsiteX5" fmla="*/ 292881 w 6474908"/>
              <a:gd name="connsiteY5" fmla="*/ 4816583 h 5019902"/>
              <a:gd name="connsiteX6" fmla="*/ 103926 w 6474908"/>
              <a:gd name="connsiteY6" fmla="*/ 4003738 h 5019902"/>
              <a:gd name="connsiteX7" fmla="*/ 207851 w 6474908"/>
              <a:gd name="connsiteY7" fmla="*/ 3584713 h 5019902"/>
              <a:gd name="connsiteX8" fmla="*/ 166911 w 6474908"/>
              <a:gd name="connsiteY8" fmla="*/ 2611189 h 5019902"/>
              <a:gd name="connsiteX9" fmla="*/ 0 w 6474908"/>
              <a:gd name="connsiteY9" fmla="*/ 2504070 h 5019902"/>
              <a:gd name="connsiteX10" fmla="*/ 166911 w 6474908"/>
              <a:gd name="connsiteY10" fmla="*/ 2400101 h 5019902"/>
              <a:gd name="connsiteX11" fmla="*/ 207851 w 6474908"/>
              <a:gd name="connsiteY11" fmla="*/ 1426578 h 5019902"/>
              <a:gd name="connsiteX12" fmla="*/ 103926 w 6474908"/>
              <a:gd name="connsiteY12" fmla="*/ 1007553 h 5019902"/>
              <a:gd name="connsiteX13" fmla="*/ 292881 w 6474908"/>
              <a:gd name="connsiteY13" fmla="*/ 194708 h 5019902"/>
              <a:gd name="connsiteX14" fmla="*/ 494107 w 6474908"/>
              <a:gd name="connsiteY14" fmla="*/ 26904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74908" h="5019902">
                <a:moveTo>
                  <a:pt x="542719" y="0"/>
                </a:moveTo>
                <a:lnTo>
                  <a:pt x="6474908" y="0"/>
                </a:lnTo>
                <a:lnTo>
                  <a:pt x="6474908" y="5019902"/>
                </a:lnTo>
                <a:lnTo>
                  <a:pt x="526551" y="5019902"/>
                </a:lnTo>
                <a:lnTo>
                  <a:pt x="465204" y="4976523"/>
                </a:lnTo>
                <a:cubicBezTo>
                  <a:pt x="406254" y="4930594"/>
                  <a:pt x="348780" y="4877231"/>
                  <a:pt x="292881" y="4816583"/>
                </a:cubicBezTo>
                <a:cubicBezTo>
                  <a:pt x="122821" y="4627549"/>
                  <a:pt x="53538" y="4331396"/>
                  <a:pt x="103926" y="4003738"/>
                </a:cubicBezTo>
                <a:cubicBezTo>
                  <a:pt x="122821" y="3874565"/>
                  <a:pt x="163761" y="3732789"/>
                  <a:pt x="207851" y="3584713"/>
                </a:cubicBezTo>
                <a:cubicBezTo>
                  <a:pt x="346418" y="3118430"/>
                  <a:pt x="425149" y="2775018"/>
                  <a:pt x="166911" y="2611189"/>
                </a:cubicBezTo>
                <a:cubicBezTo>
                  <a:pt x="0" y="2504070"/>
                  <a:pt x="0" y="2504070"/>
                  <a:pt x="0" y="2504070"/>
                </a:cubicBezTo>
                <a:cubicBezTo>
                  <a:pt x="166911" y="2400101"/>
                  <a:pt x="166911" y="2400101"/>
                  <a:pt x="166911" y="2400101"/>
                </a:cubicBezTo>
                <a:cubicBezTo>
                  <a:pt x="425149" y="2236272"/>
                  <a:pt x="346418" y="1892861"/>
                  <a:pt x="207851" y="1426578"/>
                </a:cubicBezTo>
                <a:cubicBezTo>
                  <a:pt x="163761" y="1275351"/>
                  <a:pt x="122821" y="1136726"/>
                  <a:pt x="103926" y="1007553"/>
                </a:cubicBezTo>
                <a:cubicBezTo>
                  <a:pt x="53538" y="679895"/>
                  <a:pt x="122821" y="380591"/>
                  <a:pt x="292881" y="194708"/>
                </a:cubicBezTo>
                <a:cubicBezTo>
                  <a:pt x="355473" y="127365"/>
                  <a:pt x="422050" y="71541"/>
                  <a:pt x="494107" y="269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kumimoji="1" lang="ja-JP"/>
          </a:p>
        </p:txBody>
      </p:sp>
      <p:sp>
        <p:nvSpPr>
          <p:cNvPr id="24" name="長方形 23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/>
          </a:p>
        </p:txBody>
      </p:sp>
      <p:cxnSp>
        <p:nvCxnSpPr>
          <p:cNvPr id="25" name="直線コネクタ 24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latinLnBrk="0">
              <a:defRPr kumimoji="1" lang="ja-JP" sz="3400"/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840480" cy="3886200"/>
          </a:xfrm>
        </p:spPr>
        <p:txBody>
          <a:bodyPr/>
          <a:lstStyle>
            <a:lvl1pPr marL="0" indent="0" latinLnBrk="0">
              <a:buNone/>
              <a:defRPr kumimoji="1" lang="ja-JP" sz="1600"/>
            </a:lvl1pPr>
            <a:lvl2pPr marL="457200" indent="0" latinLnBrk="0">
              <a:buNone/>
              <a:defRPr kumimoji="1" lang="ja-JP" sz="1400"/>
            </a:lvl2pPr>
            <a:lvl3pPr marL="914400" indent="0" latinLnBrk="0">
              <a:buNone/>
              <a:defRPr kumimoji="1" lang="ja-JP" sz="1200"/>
            </a:lvl3pPr>
            <a:lvl4pPr marL="1371600" indent="0" latinLnBrk="0">
              <a:buNone/>
              <a:defRPr kumimoji="1" lang="ja-JP" sz="1000"/>
            </a:lvl4pPr>
            <a:lvl5pPr marL="1828800" indent="0" latinLnBrk="0">
              <a:buNone/>
              <a:defRPr kumimoji="1" lang="ja-JP" sz="1000"/>
            </a:lvl5pPr>
            <a:lvl6pPr marL="2286000" indent="0" latinLnBrk="0">
              <a:buNone/>
              <a:defRPr kumimoji="1" lang="ja-JP" sz="1000"/>
            </a:lvl6pPr>
            <a:lvl7pPr marL="2743200" indent="0" latinLnBrk="0">
              <a:buNone/>
              <a:defRPr kumimoji="1" lang="ja-JP" sz="1000"/>
            </a:lvl7pPr>
            <a:lvl8pPr marL="3200400" indent="0" latinLnBrk="0">
              <a:buNone/>
              <a:defRPr kumimoji="1" lang="ja-JP" sz="1000"/>
            </a:lvl8pPr>
            <a:lvl9pPr marL="3657600" indent="0" latinLnBrk="0">
              <a:buNone/>
              <a:defRPr kumimoji="1" lang="ja-JP" sz="1000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22" name="フリーフォーム 21"/>
          <p:cNvSpPr/>
          <p:nvPr/>
        </p:nvSpPr>
        <p:spPr bwMode="white">
          <a:xfrm>
            <a:off x="5922838" y="1838098"/>
            <a:ext cx="6267574" cy="5019902"/>
          </a:xfrm>
          <a:custGeom>
            <a:avLst/>
            <a:gdLst>
              <a:gd name="connsiteX0" fmla="*/ 561605 w 6267574"/>
              <a:gd name="connsiteY0" fmla="*/ 0 h 5019902"/>
              <a:gd name="connsiteX1" fmla="*/ 6267574 w 6267574"/>
              <a:gd name="connsiteY1" fmla="*/ 0 h 5019902"/>
              <a:gd name="connsiteX2" fmla="*/ 6267574 w 6267574"/>
              <a:gd name="connsiteY2" fmla="*/ 5019902 h 5019902"/>
              <a:gd name="connsiteX3" fmla="*/ 538499 w 6267574"/>
              <a:gd name="connsiteY3" fmla="*/ 5019902 h 5019902"/>
              <a:gd name="connsiteX4" fmla="*/ 513419 w 6267574"/>
              <a:gd name="connsiteY4" fmla="*/ 5012291 h 5019902"/>
              <a:gd name="connsiteX5" fmla="*/ 162231 w 6267574"/>
              <a:gd name="connsiteY5" fmla="*/ 3473533 h 5019902"/>
              <a:gd name="connsiteX6" fmla="*/ 40426 w 6267574"/>
              <a:gd name="connsiteY6" fmla="*/ 2514684 h 5019902"/>
              <a:gd name="connsiteX7" fmla="*/ 40426 w 6267574"/>
              <a:gd name="connsiteY7" fmla="*/ 2512230 h 5019902"/>
              <a:gd name="connsiteX8" fmla="*/ 162231 w 6267574"/>
              <a:gd name="connsiteY8" fmla="*/ 1553381 h 5019902"/>
              <a:gd name="connsiteX9" fmla="*/ 513420 w 6267574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67574" h="5019902">
                <a:moveTo>
                  <a:pt x="561605" y="0"/>
                </a:moveTo>
                <a:lnTo>
                  <a:pt x="6267574" y="0"/>
                </a:lnTo>
                <a:lnTo>
                  <a:pt x="6267574" y="5019902"/>
                </a:lnTo>
                <a:lnTo>
                  <a:pt x="538499" y="5019902"/>
                </a:lnTo>
                <a:lnTo>
                  <a:pt x="513419" y="5012291"/>
                </a:lnTo>
                <a:cubicBezTo>
                  <a:pt x="-339347" y="4712367"/>
                  <a:pt x="117108" y="3682650"/>
                  <a:pt x="162231" y="3473533"/>
                </a:cubicBezTo>
                <a:cubicBezTo>
                  <a:pt x="213801" y="3234542"/>
                  <a:pt x="387174" y="2828720"/>
                  <a:pt x="40426" y="2514684"/>
                </a:cubicBezTo>
                <a:lnTo>
                  <a:pt x="40426" y="2512230"/>
                </a:lnTo>
                <a:cubicBezTo>
                  <a:pt x="387174" y="2198194"/>
                  <a:pt x="213801" y="1792372"/>
                  <a:pt x="162231" y="1553381"/>
                </a:cubicBezTo>
                <a:cubicBezTo>
                  <a:pt x="117108" y="1344264"/>
                  <a:pt x="-339347" y="314548"/>
                  <a:pt x="513420" y="14623"/>
                </a:cubicBezTo>
                <a:close/>
              </a:path>
            </a:pathLst>
          </a:custGeom>
          <a:solidFill>
            <a:schemeClr val="bg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/>
          </a:p>
        </p:txBody>
      </p:sp>
      <p:sp>
        <p:nvSpPr>
          <p:cNvPr id="33" name="図プレースホルダー 32"/>
          <p:cNvSpPr>
            <a:spLocks noGrp="1"/>
          </p:cNvSpPr>
          <p:nvPr>
            <p:ph type="pic" idx="1"/>
          </p:nvPr>
        </p:nvSpPr>
        <p:spPr bwMode="gray">
          <a:xfrm>
            <a:off x="5947286" y="1838098"/>
            <a:ext cx="6241667" cy="5019902"/>
          </a:xfrm>
          <a:custGeom>
            <a:avLst/>
            <a:gdLst>
              <a:gd name="connsiteX0" fmla="*/ 561606 w 6241667"/>
              <a:gd name="connsiteY0" fmla="*/ 0 h 5019902"/>
              <a:gd name="connsiteX1" fmla="*/ 6241667 w 6241667"/>
              <a:gd name="connsiteY1" fmla="*/ 0 h 5019902"/>
              <a:gd name="connsiteX2" fmla="*/ 6241667 w 6241667"/>
              <a:gd name="connsiteY2" fmla="*/ 5019902 h 5019902"/>
              <a:gd name="connsiteX3" fmla="*/ 538500 w 6241667"/>
              <a:gd name="connsiteY3" fmla="*/ 5019902 h 5019902"/>
              <a:gd name="connsiteX4" fmla="*/ 513420 w 6241667"/>
              <a:gd name="connsiteY4" fmla="*/ 5012291 h 5019902"/>
              <a:gd name="connsiteX5" fmla="*/ 162232 w 6241667"/>
              <a:gd name="connsiteY5" fmla="*/ 3473533 h 5019902"/>
              <a:gd name="connsiteX6" fmla="*/ 40427 w 6241667"/>
              <a:gd name="connsiteY6" fmla="*/ 2514684 h 5019902"/>
              <a:gd name="connsiteX7" fmla="*/ 40427 w 6241667"/>
              <a:gd name="connsiteY7" fmla="*/ 2512230 h 5019902"/>
              <a:gd name="connsiteX8" fmla="*/ 162232 w 6241667"/>
              <a:gd name="connsiteY8" fmla="*/ 1553381 h 5019902"/>
              <a:gd name="connsiteX9" fmla="*/ 513421 w 6241667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41667" h="5019902">
                <a:moveTo>
                  <a:pt x="561606" y="0"/>
                </a:moveTo>
                <a:lnTo>
                  <a:pt x="6241667" y="0"/>
                </a:lnTo>
                <a:lnTo>
                  <a:pt x="6241667" y="5019902"/>
                </a:lnTo>
                <a:lnTo>
                  <a:pt x="538500" y="5019902"/>
                </a:lnTo>
                <a:lnTo>
                  <a:pt x="513420" y="5012291"/>
                </a:lnTo>
                <a:cubicBezTo>
                  <a:pt x="-339346" y="4712367"/>
                  <a:pt x="117109" y="3682650"/>
                  <a:pt x="162232" y="3473533"/>
                </a:cubicBezTo>
                <a:cubicBezTo>
                  <a:pt x="213802" y="3234542"/>
                  <a:pt x="387175" y="2828720"/>
                  <a:pt x="40427" y="2514684"/>
                </a:cubicBezTo>
                <a:lnTo>
                  <a:pt x="40427" y="2512230"/>
                </a:lnTo>
                <a:cubicBezTo>
                  <a:pt x="387175" y="2198194"/>
                  <a:pt x="213802" y="1792372"/>
                  <a:pt x="162232" y="1553381"/>
                </a:cubicBezTo>
                <a:cubicBezTo>
                  <a:pt x="117109" y="1344264"/>
                  <a:pt x="-339346" y="314548"/>
                  <a:pt x="513421" y="14623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tIns="274320">
            <a:noAutofit/>
          </a:bodyPr>
          <a:lstStyle>
            <a:lvl1pPr marL="0" indent="0" algn="ctr" latinLnBrk="0">
              <a:buNone/>
              <a:defRPr kumimoji="1" lang="ja-JP" sz="20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96302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F7BB-3980-4FBB-8656-C719E15CFFFC}" type="datetime1">
              <a:t>2014/1/15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46957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リーフォーム 8"/>
          <p:cNvSpPr>
            <a:spLocks/>
          </p:cNvSpPr>
          <p:nvPr/>
        </p:nvSpPr>
        <p:spPr bwMode="ltGray">
          <a:xfrm rot="5400000" flipH="1" flipV="1">
            <a:off x="8412131" y="5082325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kumimoji="1" lang="ja-JP"/>
          </a:p>
        </p:txBody>
      </p:sp>
      <p:sp>
        <p:nvSpPr>
          <p:cNvPr id="10" name="フリーフォーム 9"/>
          <p:cNvSpPr>
            <a:spLocks/>
          </p:cNvSpPr>
          <p:nvPr/>
        </p:nvSpPr>
        <p:spPr bwMode="ltGray">
          <a:xfrm rot="5400000">
            <a:off x="425919" y="-425918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kumimoji="1" lang="ja-JP"/>
          </a:p>
        </p:txBody>
      </p:sp>
      <p:sp>
        <p:nvSpPr>
          <p:cNvPr id="7" name="長方形 6"/>
          <p:cNvSpPr/>
          <p:nvPr/>
        </p:nvSpPr>
        <p:spPr bwMode="white">
          <a:xfrm>
            <a:off x="9448800" y="0"/>
            <a:ext cx="27432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622970" y="365125"/>
            <a:ext cx="1730829" cy="5811838"/>
          </a:xfrm>
        </p:spPr>
        <p:txBody>
          <a:bodyPr vert="eaVert"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173996" cy="5811838"/>
          </a:xfrm>
        </p:spPr>
        <p:txBody>
          <a:bodyPr vert="eaVert"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cxnSp>
        <p:nvCxnSpPr>
          <p:cNvPr id="8" name="直線コネクタ 7"/>
          <p:cNvCxnSpPr/>
          <p:nvPr/>
        </p:nvCxnSpPr>
        <p:spPr bwMode="grayWhite">
          <a:xfrm>
            <a:off x="9448800" y="0"/>
            <a:ext cx="0" cy="68580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37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画像付き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グループ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フリーフォーム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49" name="フリーフォーム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50" name="フリーフォーム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51" name="フリーフォーム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52" name="フリーフォーム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53" name="フリーフォーム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54" name="フリーフォーム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55" name="フリーフォーム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56" name="フリーフォーム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57" name="フリーフォーム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58" name="フリーフォーム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59" name="フリーフォーム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60" name="フリーフォーム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61" name="フリーフォーム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62" name="フリーフォーム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63" name="フリーフォーム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64" name="フリーフォーム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65" name="フリーフォーム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grpSp>
          <p:nvGrpSpPr>
            <p:cNvPr id="166" name="グループ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フリーフォーム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68" name="フリーフォーム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69" name="フリーフォーム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70" name="フリーフォーム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71" name="フリーフォーム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72" name="フリーフォーム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73" name="フリーフォーム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74" name="フリーフォーム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75" name="フリーフォーム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76" name="フリーフォーム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77" name="フリーフォーム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78" name="フリーフォーム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79" name="フリーフォーム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80" name="フリーフォーム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81" name="フリーフォーム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82" name="フリーフォーム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83" name="フリーフォーム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84" name="フリーフォーム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85" name="フリーフォーム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86" name="フリーフォーム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87" name="フリーフォーム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88" name="フリーフォーム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89" name="フリーフォーム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90" name="フリーフォーム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91" name="フリーフォーム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92" name="フリーフォーム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93" name="フリーフォーム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94" name="フリーフォーム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95" name="フリーフォーム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96" name="フリーフォーム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97" name="フリーフォーム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98" name="フリーフォーム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99" name="フリーフォーム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00" name="フリーフォーム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01" name="フリーフォーム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02" name="フリーフォーム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03" name="フリーフォーム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04" name="フリーフォーム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05" name="フリーフォーム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06" name="フリーフォーム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07" name="フリーフォーム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08" name="フリーフォーム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09" name="フリーフォーム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10" name="フリーフォーム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11" name="フリーフォーム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12" name="フリーフォーム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13" name="フリーフォーム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14" name="フリーフォーム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15" name="フリーフォーム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16" name="フリーフォーム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17" name="フリーフォーム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18" name="フリーフォーム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19" name="フリーフォーム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20" name="フリーフォーム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21" name="フリーフォーム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22" name="フリーフォーム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23" name="フリーフォーム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24" name="フリーフォーム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25" name="フリーフォーム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26" name="フリーフォーム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27" name="フリーフォーム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28" name="フリーフォーム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29" name="フリーフォーム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30" name="フリーフォーム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31" name="フリーフォーム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32" name="フリーフォーム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33" name="フリーフォーム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34" name="フリーフォーム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35" name="フリーフォーム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36" name="フリーフォーム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37" name="フリーフォーム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38" name="フリーフォーム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39" name="フリーフォーム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40" name="フリーフォーム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41" name="フリーフォーム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42" name="フリーフォーム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43" name="フリーフォーム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44" name="フリーフォーム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45" name="フリーフォーム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46" name="フリーフォーム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47" name="フリーフォーム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48" name="フリーフォーム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49" name="フリーフォーム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50" name="フリーフォーム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51" name="フリーフォーム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52" name="フリーフォーム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53" name="フリーフォーム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54" name="フリーフォーム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55" name="フリーフォーム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56" name="フリーフォーム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57" name="フリーフォーム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58" name="フリーフォーム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59" name="フリーフォーム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60" name="フリーフォーム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61" name="フリーフォーム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62" name="フリーフォーム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63" name="フリーフォーム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64" name="フリーフォーム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65" name="フリーフォーム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66" name="フリーフォーム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67" name="フリーフォーム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68" name="フリーフォーム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69" name="フリーフォーム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70" name="フリーフォーム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71" name="フリーフォーム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72" name="フリーフォーム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73" name="フリーフォーム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74" name="フリーフォーム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75" name="フリーフォーム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76" name="フリーフォーム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77" name="フリーフォーム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78" name="フリーフォーム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79" name="フリーフォーム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80" name="フリーフォーム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81" name="フリーフォーム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82" name="フリーフォーム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83" name="フリーフォーム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84" name="フリーフォーム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85" name="フリーフォーム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86" name="フリーフォーム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87" name="フリーフォーム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88" name="フリーフォーム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89" name="フリーフォーム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90" name="フリーフォーム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91" name="フリーフォーム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92" name="フリーフォーム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93" name="フリーフォーム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94" name="フリーフォーム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95" name="フリーフォーム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96" name="フリーフォーム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97" name="フリーフォーム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98" name="フリーフォーム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99" name="フリーフォーム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00" name="フリーフォーム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01" name="フリーフォーム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02" name="フリーフォーム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03" name="フリーフォーム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04" name="フリーフォーム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</p:grpSp>
      </p:grpSp>
      <p:sp>
        <p:nvSpPr>
          <p:cNvPr id="311" name="長方形 310"/>
          <p:cNvSpPr/>
          <p:nvPr/>
        </p:nvSpPr>
        <p:spPr bwMode="white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/>
          </a:p>
        </p:txBody>
      </p:sp>
      <p:cxnSp>
        <p:nvCxnSpPr>
          <p:cNvPr id="312" name="直線コネクタ 311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直線コネクタ 312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図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95400" y="2040335"/>
            <a:ext cx="6192838" cy="1645920"/>
          </a:xfrm>
        </p:spPr>
        <p:txBody>
          <a:bodyPr anchor="b">
            <a:normAutofit/>
          </a:bodyPr>
          <a:lstStyle>
            <a:lvl1pPr algn="ctr" latinLnBrk="0">
              <a:defRPr kumimoji="1" lang="ja-JP" sz="3400">
                <a:solidFill>
                  <a:schemeClr val="bg1"/>
                </a:solidFill>
              </a:defRPr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95400" y="3819570"/>
            <a:ext cx="6192838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1200"/>
              </a:spcBef>
              <a:buNone/>
              <a:defRPr kumimoji="1" lang="ja-JP" sz="1800">
                <a:solidFill>
                  <a:schemeClr val="bg1"/>
                </a:solidFill>
              </a:defRPr>
            </a:lvl1pPr>
            <a:lvl2pPr marL="457200" indent="0" algn="ctr" latinLnBrk="0">
              <a:buNone/>
              <a:defRPr kumimoji="1" lang="ja-JP" sz="2000"/>
            </a:lvl2pPr>
            <a:lvl3pPr marL="914400" indent="0" algn="ctr" latinLnBrk="0">
              <a:buNone/>
              <a:defRPr kumimoji="1" lang="ja-JP" sz="1800"/>
            </a:lvl3pPr>
            <a:lvl4pPr marL="1371600" indent="0" algn="ctr" latinLnBrk="0">
              <a:buNone/>
              <a:defRPr kumimoji="1" lang="ja-JP" sz="1600"/>
            </a:lvl4pPr>
            <a:lvl5pPr marL="1828800" indent="0" algn="ctr" latinLnBrk="0">
              <a:buNone/>
              <a:defRPr kumimoji="1" lang="ja-JP" sz="1600"/>
            </a:lvl5pPr>
            <a:lvl6pPr marL="2286000" indent="0" algn="ctr" latinLnBrk="0">
              <a:buNone/>
              <a:defRPr kumimoji="1" lang="ja-JP" sz="1600"/>
            </a:lvl6pPr>
            <a:lvl7pPr marL="2743200" indent="0" algn="ctr" latinLnBrk="0">
              <a:buNone/>
              <a:defRPr kumimoji="1" lang="ja-JP" sz="1600"/>
            </a:lvl7pPr>
            <a:lvl8pPr marL="3200400" indent="0" algn="ctr" latinLnBrk="0">
              <a:buNone/>
              <a:defRPr kumimoji="1" lang="ja-JP" sz="1600"/>
            </a:lvl8pPr>
            <a:lvl9pPr marL="3657600" indent="0" algn="ctr" latinLnBrk="0">
              <a:buNone/>
              <a:defRPr kumimoji="1" lang="ja-JP" sz="1600"/>
            </a:lvl9pPr>
          </a:lstStyle>
          <a:p>
            <a:r>
              <a:rPr kumimoji="1" lang="ja-JP"/>
              <a:t>マスター サブタイトルの書式設定</a:t>
            </a:r>
          </a:p>
        </p:txBody>
      </p:sp>
      <p:sp>
        <p:nvSpPr>
          <p:cNvPr id="332" name="フリーフォーム 331"/>
          <p:cNvSpPr>
            <a:spLocks/>
          </p:cNvSpPr>
          <p:nvPr/>
        </p:nvSpPr>
        <p:spPr bwMode="ltGray">
          <a:xfrm>
            <a:off x="7847012" y="1"/>
            <a:ext cx="4341813" cy="6857999"/>
          </a:xfrm>
          <a:custGeom>
            <a:avLst/>
            <a:gdLst>
              <a:gd name="connsiteX0" fmla="*/ 360311 w 4341813"/>
              <a:gd name="connsiteY0" fmla="*/ 0 h 6857999"/>
              <a:gd name="connsiteX1" fmla="*/ 4341813 w 4341813"/>
              <a:gd name="connsiteY1" fmla="*/ 0 h 6857999"/>
              <a:gd name="connsiteX2" fmla="*/ 4341813 w 4341813"/>
              <a:gd name="connsiteY2" fmla="*/ 6857999 h 6857999"/>
              <a:gd name="connsiteX3" fmla="*/ 358165 w 4341813"/>
              <a:gd name="connsiteY3" fmla="*/ 6857999 h 6857999"/>
              <a:gd name="connsiteX4" fmla="*/ 357483 w 4341813"/>
              <a:gd name="connsiteY4" fmla="*/ 6857309 h 6857999"/>
              <a:gd name="connsiteX5" fmla="*/ 95755 w 4341813"/>
              <a:gd name="connsiteY5" fmla="*/ 6072305 h 6857999"/>
              <a:gd name="connsiteX6" fmla="*/ 118097 w 4341813"/>
              <a:gd name="connsiteY6" fmla="*/ 5801063 h 6857999"/>
              <a:gd name="connsiteX7" fmla="*/ 226619 w 4341813"/>
              <a:gd name="connsiteY7" fmla="*/ 5287300 h 6857999"/>
              <a:gd name="connsiteX8" fmla="*/ 418127 w 4341813"/>
              <a:gd name="connsiteY8" fmla="*/ 4148087 h 6857999"/>
              <a:gd name="connsiteX9" fmla="*/ 194701 w 4341813"/>
              <a:gd name="connsiteY9" fmla="*/ 3557738 h 6857999"/>
              <a:gd name="connsiteX10" fmla="*/ 0 w 4341813"/>
              <a:gd name="connsiteY10" fmla="*/ 3430095 h 6857999"/>
              <a:gd name="connsiteX11" fmla="*/ 194701 w 4341813"/>
              <a:gd name="connsiteY11" fmla="*/ 3302452 h 6857999"/>
              <a:gd name="connsiteX12" fmla="*/ 418127 w 4341813"/>
              <a:gd name="connsiteY12" fmla="*/ 2712103 h 6857999"/>
              <a:gd name="connsiteX13" fmla="*/ 226619 w 4341813"/>
              <a:gd name="connsiteY13" fmla="*/ 1569698 h 6857999"/>
              <a:gd name="connsiteX14" fmla="*/ 118097 w 4341813"/>
              <a:gd name="connsiteY14" fmla="*/ 1059126 h 6857999"/>
              <a:gd name="connsiteX15" fmla="*/ 95755 w 4341813"/>
              <a:gd name="connsiteY15" fmla="*/ 787885 h 6857999"/>
              <a:gd name="connsiteX16" fmla="*/ 357483 w 4341813"/>
              <a:gd name="connsiteY16" fmla="*/ 288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1813" h="6857999">
                <a:moveTo>
                  <a:pt x="360311" y="0"/>
                </a:moveTo>
                <a:lnTo>
                  <a:pt x="4341813" y="0"/>
                </a:lnTo>
                <a:lnTo>
                  <a:pt x="4341813" y="6857999"/>
                </a:lnTo>
                <a:lnTo>
                  <a:pt x="358165" y="6857999"/>
                </a:lnTo>
                <a:cubicBezTo>
                  <a:pt x="357915" y="6857790"/>
                  <a:pt x="357699" y="6857550"/>
                  <a:pt x="357483" y="6857309"/>
                </a:cubicBezTo>
                <a:cubicBezTo>
                  <a:pt x="188317" y="6665845"/>
                  <a:pt x="95755" y="6394603"/>
                  <a:pt x="95755" y="6072305"/>
                </a:cubicBezTo>
                <a:cubicBezTo>
                  <a:pt x="95755" y="5982955"/>
                  <a:pt x="102138" y="5893604"/>
                  <a:pt x="118097" y="5801063"/>
                </a:cubicBezTo>
                <a:cubicBezTo>
                  <a:pt x="137248" y="5657465"/>
                  <a:pt x="181933" y="5478765"/>
                  <a:pt x="226619" y="5287300"/>
                </a:cubicBezTo>
                <a:cubicBezTo>
                  <a:pt x="315989" y="4920327"/>
                  <a:pt x="418127" y="4502296"/>
                  <a:pt x="418127" y="4148087"/>
                </a:cubicBezTo>
                <a:cubicBezTo>
                  <a:pt x="418127" y="3848126"/>
                  <a:pt x="344716" y="3653470"/>
                  <a:pt x="194701" y="3557738"/>
                </a:cubicBezTo>
                <a:cubicBezTo>
                  <a:pt x="0" y="3430095"/>
                  <a:pt x="0" y="3430095"/>
                  <a:pt x="0" y="3430095"/>
                </a:cubicBezTo>
                <a:lnTo>
                  <a:pt x="194701" y="3302452"/>
                </a:lnTo>
                <a:cubicBezTo>
                  <a:pt x="344716" y="3203528"/>
                  <a:pt x="418127" y="3012064"/>
                  <a:pt x="418127" y="2712103"/>
                </a:cubicBezTo>
                <a:cubicBezTo>
                  <a:pt x="418127" y="2357894"/>
                  <a:pt x="315989" y="1939863"/>
                  <a:pt x="226619" y="1569698"/>
                </a:cubicBezTo>
                <a:cubicBezTo>
                  <a:pt x="181933" y="1381425"/>
                  <a:pt x="137248" y="1199533"/>
                  <a:pt x="118097" y="1059126"/>
                </a:cubicBezTo>
                <a:cubicBezTo>
                  <a:pt x="102138" y="966585"/>
                  <a:pt x="95755" y="874044"/>
                  <a:pt x="95755" y="787885"/>
                </a:cubicBezTo>
                <a:cubicBezTo>
                  <a:pt x="95755" y="465586"/>
                  <a:pt x="188317" y="194345"/>
                  <a:pt x="357483" y="28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kumimoji="1" lang="ja-JP"/>
          </a:p>
        </p:txBody>
      </p:sp>
      <p:sp>
        <p:nvSpPr>
          <p:cNvPr id="333" name="フリーフォーム 332"/>
          <p:cNvSpPr>
            <a:spLocks/>
          </p:cNvSpPr>
          <p:nvPr/>
        </p:nvSpPr>
        <p:spPr bwMode="white">
          <a:xfrm>
            <a:off x="8082464" y="-1587"/>
            <a:ext cx="4123825" cy="6859588"/>
          </a:xfrm>
          <a:custGeom>
            <a:avLst/>
            <a:gdLst>
              <a:gd name="connsiteX0" fmla="*/ 339164 w 4123825"/>
              <a:gd name="connsiteY0" fmla="*/ 0 h 6859588"/>
              <a:gd name="connsiteX1" fmla="*/ 4123825 w 4123825"/>
              <a:gd name="connsiteY1" fmla="*/ 0 h 6859588"/>
              <a:gd name="connsiteX2" fmla="*/ 4123825 w 4123825"/>
              <a:gd name="connsiteY2" fmla="*/ 6859588 h 6859588"/>
              <a:gd name="connsiteX3" fmla="*/ 337195 w 4123825"/>
              <a:gd name="connsiteY3" fmla="*/ 6859588 h 6859588"/>
              <a:gd name="connsiteX4" fmla="*/ 308262 w 4123825"/>
              <a:gd name="connsiteY4" fmla="*/ 6836249 h 6859588"/>
              <a:gd name="connsiteX5" fmla="*/ 223173 w 4123825"/>
              <a:gd name="connsiteY5" fmla="*/ 6751035 h 6859588"/>
              <a:gd name="connsiteX6" fmla="*/ 18391 w 4123825"/>
              <a:gd name="connsiteY6" fmla="*/ 5819037 h 6859588"/>
              <a:gd name="connsiteX7" fmla="*/ 28143 w 4123825"/>
              <a:gd name="connsiteY7" fmla="*/ 3432212 h 6859588"/>
              <a:gd name="connsiteX8" fmla="*/ 18391 w 4123825"/>
              <a:gd name="connsiteY8" fmla="*/ 1042140 h 6859588"/>
              <a:gd name="connsiteX9" fmla="*/ 223173 w 4123825"/>
              <a:gd name="connsiteY9" fmla="*/ 110141 h 6859588"/>
              <a:gd name="connsiteX10" fmla="*/ 308262 w 4123825"/>
              <a:gd name="connsiteY10" fmla="*/ 24928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3825" h="6859588">
                <a:moveTo>
                  <a:pt x="339164" y="0"/>
                </a:moveTo>
                <a:lnTo>
                  <a:pt x="4123825" y="0"/>
                </a:lnTo>
                <a:lnTo>
                  <a:pt x="4123825" y="6859588"/>
                </a:lnTo>
                <a:lnTo>
                  <a:pt x="337195" y="6859588"/>
                </a:lnTo>
                <a:lnTo>
                  <a:pt x="308262" y="6836249"/>
                </a:lnTo>
                <a:cubicBezTo>
                  <a:pt x="279371" y="6810237"/>
                  <a:pt x="251005" y="6781885"/>
                  <a:pt x="223173" y="6751035"/>
                </a:cubicBezTo>
                <a:cubicBezTo>
                  <a:pt x="21642" y="6526966"/>
                  <a:pt x="-33617" y="6176249"/>
                  <a:pt x="18391" y="5819037"/>
                </a:cubicBezTo>
                <a:cubicBezTo>
                  <a:pt x="112656" y="5198787"/>
                  <a:pt x="642487" y="3831640"/>
                  <a:pt x="28143" y="3432212"/>
                </a:cubicBezTo>
                <a:cubicBezTo>
                  <a:pt x="642487" y="3032784"/>
                  <a:pt x="112656" y="1662389"/>
                  <a:pt x="18391" y="1042140"/>
                </a:cubicBezTo>
                <a:cubicBezTo>
                  <a:pt x="-33617" y="684928"/>
                  <a:pt x="21642" y="334210"/>
                  <a:pt x="223173" y="110141"/>
                </a:cubicBezTo>
                <a:cubicBezTo>
                  <a:pt x="251006" y="79291"/>
                  <a:pt x="279371" y="50940"/>
                  <a:pt x="308262" y="24928"/>
                </a:cubicBezTo>
                <a:close/>
              </a:path>
            </a:pathLst>
          </a:custGeom>
          <a:solidFill>
            <a:schemeClr val="tx1"/>
          </a:solidFill>
          <a:ln w="50800">
            <a:solidFill>
              <a:schemeClr val="tx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kumimoji="1" lang="ja-JP"/>
          </a:p>
        </p:txBody>
      </p:sp>
      <p:sp>
        <p:nvSpPr>
          <p:cNvPr id="336" name="図プレースホルダー 335"/>
          <p:cNvSpPr>
            <a:spLocks noGrp="1"/>
          </p:cNvSpPr>
          <p:nvPr>
            <p:ph type="pic" sz="quarter" idx="10"/>
          </p:nvPr>
        </p:nvSpPr>
        <p:spPr bwMode="gray">
          <a:xfrm>
            <a:off x="8117787" y="-1585"/>
            <a:ext cx="4088501" cy="6859587"/>
          </a:xfrm>
          <a:custGeom>
            <a:avLst/>
            <a:gdLst>
              <a:gd name="connsiteX0" fmla="*/ 381124 w 4088501"/>
              <a:gd name="connsiteY0" fmla="*/ 0 h 6859587"/>
              <a:gd name="connsiteX1" fmla="*/ 4088501 w 4088501"/>
              <a:gd name="connsiteY1" fmla="*/ 0 h 6859587"/>
              <a:gd name="connsiteX2" fmla="*/ 4088501 w 4088501"/>
              <a:gd name="connsiteY2" fmla="*/ 6859587 h 6859587"/>
              <a:gd name="connsiteX3" fmla="*/ 379163 w 4088501"/>
              <a:gd name="connsiteY3" fmla="*/ 6859587 h 6859587"/>
              <a:gd name="connsiteX4" fmla="*/ 303828 w 4088501"/>
              <a:gd name="connsiteY4" fmla="*/ 6798612 h 6859587"/>
              <a:gd name="connsiteX5" fmla="*/ 219963 w 4088501"/>
              <a:gd name="connsiteY5" fmla="*/ 6714340 h 6859587"/>
              <a:gd name="connsiteX6" fmla="*/ 18126 w 4088501"/>
              <a:gd name="connsiteY6" fmla="*/ 5792641 h 6859587"/>
              <a:gd name="connsiteX7" fmla="*/ 27738 w 4088501"/>
              <a:gd name="connsiteY7" fmla="*/ 3432193 h 6859587"/>
              <a:gd name="connsiteX8" fmla="*/ 18126 w 4088501"/>
              <a:gd name="connsiteY8" fmla="*/ 1068533 h 6859587"/>
              <a:gd name="connsiteX9" fmla="*/ 219963 w 4088501"/>
              <a:gd name="connsiteY9" fmla="*/ 146834 h 6859587"/>
              <a:gd name="connsiteX10" fmla="*/ 303828 w 4088501"/>
              <a:gd name="connsiteY10" fmla="*/ 62562 h 685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88501" h="6859587">
                <a:moveTo>
                  <a:pt x="381124" y="0"/>
                </a:moveTo>
                <a:lnTo>
                  <a:pt x="4088501" y="0"/>
                </a:lnTo>
                <a:lnTo>
                  <a:pt x="4088501" y="6859587"/>
                </a:lnTo>
                <a:lnTo>
                  <a:pt x="379163" y="6859587"/>
                </a:lnTo>
                <a:lnTo>
                  <a:pt x="303828" y="6798612"/>
                </a:lnTo>
                <a:cubicBezTo>
                  <a:pt x="275352" y="6772887"/>
                  <a:pt x="247395" y="6744849"/>
                  <a:pt x="219963" y="6714340"/>
                </a:cubicBezTo>
                <a:cubicBezTo>
                  <a:pt x="21330" y="6492747"/>
                  <a:pt x="-33134" y="6145906"/>
                  <a:pt x="18126" y="5792641"/>
                </a:cubicBezTo>
                <a:cubicBezTo>
                  <a:pt x="111035" y="5179246"/>
                  <a:pt x="633247" y="3827207"/>
                  <a:pt x="27738" y="3432193"/>
                </a:cubicBezTo>
                <a:cubicBezTo>
                  <a:pt x="633247" y="3037179"/>
                  <a:pt x="111035" y="1681929"/>
                  <a:pt x="18126" y="1068533"/>
                </a:cubicBezTo>
                <a:cubicBezTo>
                  <a:pt x="-33134" y="715269"/>
                  <a:pt x="21330" y="368427"/>
                  <a:pt x="219963" y="146834"/>
                </a:cubicBezTo>
                <a:cubicBezTo>
                  <a:pt x="247395" y="116325"/>
                  <a:pt x="275353" y="88287"/>
                  <a:pt x="303828" y="6256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kumimoji="1" lang="ja-JP">
                <a:solidFill>
                  <a:schemeClr val="bg1"/>
                </a:solidFill>
              </a:defRPr>
            </a:lvl1pPr>
          </a:lstStyle>
          <a:p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266676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コメント付きの 2 つ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フリーフォーム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9" name="フリーフォーム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0" name="フリーフォーム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1" name="フリーフォーム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2" name="フリーフォーム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3" name="フリーフォーム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4" name="フリーフォーム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5" name="フリーフォーム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6" name="フリーフォーム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7" name="フリーフォーム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8" name="フリーフォーム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9" name="フリーフォーム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20" name="フリーフォーム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21" name="フリーフォーム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22" name="フリーフォーム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23" name="フリーフォーム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24" name="フリーフォーム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25" name="フリーフォーム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grpSp>
          <p:nvGrpSpPr>
            <p:cNvPr id="26" name="グループ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フリーフォーム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8" name="フリーフォーム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9" name="フリーフォーム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0" name="フリーフォーム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1" name="フリーフォーム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2" name="フリーフォーム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3" name="フリーフォーム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4" name="フリーフォーム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5" name="フリーフォーム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6" name="フリーフォーム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7" name="フリーフォーム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8" name="フリーフォーム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9" name="フリーフォーム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0" name="フリーフォーム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1" name="フリーフォーム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2" name="フリーフォーム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3" name="フリーフォーム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4" name="フリーフォーム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5" name="フリーフォーム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6" name="フリーフォーム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7" name="フリーフォーム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8" name="フリーフォーム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9" name="フリーフォーム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0" name="フリーフォーム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1" name="フリーフォーム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2" name="フリーフォーム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3" name="フリーフォーム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4" name="フリーフォーム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5" name="フリーフォーム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6" name="フリーフォーム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7" name="フリーフォーム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8" name="フリーフォーム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9" name="フリーフォーム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0" name="フリーフォーム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1" name="フリーフォーム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2" name="フリーフォーム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3" name="フリーフォーム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4" name="フリーフォーム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5" name="フリーフォーム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6" name="フリーフォーム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7" name="フリーフォーム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8" name="フリーフォーム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9" name="フリーフォーム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0" name="フリーフォーム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1" name="フリーフォーム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2" name="フリーフォーム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3" name="フリーフォーム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4" name="フリーフォーム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5" name="フリーフォーム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6" name="フリーフォーム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7" name="フリーフォーム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8" name="フリーフォーム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9" name="フリーフォーム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0" name="フリーフォーム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1" name="フリーフォーム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2" name="フリーフォーム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3" name="フリーフォーム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4" name="フリーフォーム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5" name="フリーフォーム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6" name="フリーフォーム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7" name="フリーフォーム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8" name="フリーフォーム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9" name="フリーフォーム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0" name="フリーフォーム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1" name="フリーフォーム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2" name="フリーフォーム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3" name="フリーフォーム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4" name="フリーフォーム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5" name="フリーフォーム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6" name="フリーフォーム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7" name="フリーフォーム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8" name="フリーフォーム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9" name="フリーフォーム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0" name="フリーフォーム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1" name="フリーフォーム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2" name="フリーフォーム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3" name="フリーフォーム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4" name="フリーフォーム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5" name="フリーフォーム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6" name="フリーフォーム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7" name="フリーフォーム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8" name="フリーフォーム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9" name="フリーフォーム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0" name="フリーフォーム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1" name="フリーフォーム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2" name="フリーフォーム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3" name="フリーフォーム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4" name="フリーフォーム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5" name="フリーフォーム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6" name="フリーフォーム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7" name="フリーフォーム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8" name="フリーフォーム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9" name="フリーフォーム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0" name="フリーフォーム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1" name="フリーフォーム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2" name="フリーフォーム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3" name="フリーフォーム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4" name="フリーフォーム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5" name="フリーフォーム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6" name="フリーフォーム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7" name="フリーフォーム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8" name="フリーフォーム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9" name="フリーフォーム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0" name="フリーフォーム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1" name="フリーフォーム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2" name="フリーフォーム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3" name="フリーフォーム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4" name="フリーフォーム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5" name="フリーフォーム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6" name="フリーフォーム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7" name="フリーフォーム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8" name="フリーフォーム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9" name="フリーフォーム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0" name="フリーフォーム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1" name="フリーフォーム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2" name="フリーフォーム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3" name="フリーフォーム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4" name="フリーフォーム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5" name="フリーフォーム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6" name="フリーフォーム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7" name="フリーフォーム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8" name="フリーフォーム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9" name="フリーフォーム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0" name="フリーフォーム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1" name="フリーフォーム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2" name="フリーフォーム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3" name="フリーフォーム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4" name="フリーフォーム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5" name="フリーフォーム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6" name="フリーフォーム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7" name="フリーフォーム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8" name="フリーフォーム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9" name="フリーフォーム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60" name="フリーフォーム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61" name="フリーフォーム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62" name="フリーフォーム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63" name="フリーフォーム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64" name="フリーフォーム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</p:grpSp>
      </p:grpSp>
      <p:sp>
        <p:nvSpPr>
          <p:cNvPr id="165" name="長方形 164"/>
          <p:cNvSpPr/>
          <p:nvPr/>
        </p:nvSpPr>
        <p:spPr bwMode="white">
          <a:xfrm>
            <a:off x="1524" y="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/>
          </a:p>
        </p:txBody>
      </p:sp>
      <p:cxnSp>
        <p:nvCxnSpPr>
          <p:cNvPr id="166" name="直線コネクタ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長方形 166"/>
          <p:cNvSpPr/>
          <p:nvPr/>
        </p:nvSpPr>
        <p:spPr bwMode="white">
          <a:xfrm>
            <a:off x="1524" y="502920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/>
          </a:p>
        </p:txBody>
      </p:sp>
      <p:cxnSp>
        <p:nvCxnSpPr>
          <p:cNvPr id="168" name="直線コネクタ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フリーフォーム 169"/>
          <p:cNvSpPr>
            <a:spLocks/>
          </p:cNvSpPr>
          <p:nvPr/>
        </p:nvSpPr>
        <p:spPr bwMode="ltGray">
          <a:xfrm>
            <a:off x="1397318" y="531813"/>
            <a:ext cx="3738563" cy="5794375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sp>
        <p:nvSpPr>
          <p:cNvPr id="174" name="フリーフォーム 173"/>
          <p:cNvSpPr>
            <a:spLocks/>
          </p:cNvSpPr>
          <p:nvPr/>
        </p:nvSpPr>
        <p:spPr bwMode="ltGray">
          <a:xfrm rot="5400000">
            <a:off x="6438106" y="584994"/>
            <a:ext cx="4051300" cy="568801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sp>
        <p:nvSpPr>
          <p:cNvPr id="177" name="テキスト プレースホルダー 176"/>
          <p:cNvSpPr>
            <a:spLocks noGrp="1"/>
          </p:cNvSpPr>
          <p:nvPr>
            <p:ph type="body" sz="quarter" idx="10"/>
          </p:nvPr>
        </p:nvSpPr>
        <p:spPr>
          <a:xfrm>
            <a:off x="6096000" y="5599113"/>
            <a:ext cx="4800600" cy="9144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kumimoji="1" lang="ja-JP" sz="1800"/>
            </a:lvl1pPr>
            <a:lvl2pPr marL="0" indent="0" latinLnBrk="0">
              <a:buNone/>
              <a:defRPr kumimoji="1" lang="ja-JP" sz="2000"/>
            </a:lvl2pPr>
            <a:lvl3pPr marL="0" indent="0" latinLnBrk="0">
              <a:buNone/>
              <a:defRPr kumimoji="1" lang="ja-JP" sz="2000"/>
            </a:lvl3pPr>
            <a:lvl4pPr marL="0" indent="0" latinLnBrk="0">
              <a:buNone/>
              <a:defRPr kumimoji="1" lang="ja-JP" sz="2000"/>
            </a:lvl4pPr>
            <a:lvl5pPr marL="0" indent="0" latinLnBrk="0">
              <a:buNone/>
              <a:defRPr kumimoji="1" lang="ja-JP" sz="2000"/>
            </a:lvl5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185" name="図プレースホルダー 184"/>
          <p:cNvSpPr>
            <a:spLocks noGrp="1"/>
          </p:cNvSpPr>
          <p:nvPr>
            <p:ph type="pic" sz="quarter" idx="11"/>
          </p:nvPr>
        </p:nvSpPr>
        <p:spPr bwMode="gray">
          <a:xfrm>
            <a:off x="1612484" y="876300"/>
            <a:ext cx="3308231" cy="510540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kumimoji="1" lang="ja-JP">
                <a:solidFill>
                  <a:schemeClr val="bg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186" name="図プレースホルダー 185"/>
          <p:cNvSpPr>
            <a:spLocks noGrp="1"/>
          </p:cNvSpPr>
          <p:nvPr>
            <p:ph type="pic" sz="quarter" idx="12"/>
          </p:nvPr>
        </p:nvSpPr>
        <p:spPr bwMode="gray">
          <a:xfrm>
            <a:off x="5940053" y="1624523"/>
            <a:ext cx="5047406" cy="3608954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kumimoji="1" lang="ja-JP">
                <a:solidFill>
                  <a:schemeClr val="bg1"/>
                </a:solidFill>
              </a:defRPr>
            </a:lvl1pPr>
          </a:lstStyle>
          <a:p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825869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と 2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長方形 5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/>
          </a:p>
        </p:txBody>
      </p:sp>
      <p:cxnSp>
        <p:nvCxnSpPr>
          <p:cNvPr id="7" name="直線コネクタ 6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9" name="フリーフォーム 8"/>
          <p:cNvSpPr>
            <a:spLocks/>
          </p:cNvSpPr>
          <p:nvPr/>
        </p:nvSpPr>
        <p:spPr bwMode="ltGray">
          <a:xfrm>
            <a:off x="4743450" y="2016296"/>
            <a:ext cx="2743200" cy="3905986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sp>
        <p:nvSpPr>
          <p:cNvPr id="11" name="図プレースホルダー 10"/>
          <p:cNvSpPr>
            <a:spLocks noGrp="1"/>
          </p:cNvSpPr>
          <p:nvPr>
            <p:ph type="pic" sz="quarter" idx="13"/>
          </p:nvPr>
        </p:nvSpPr>
        <p:spPr bwMode="gray">
          <a:xfrm>
            <a:off x="4901330" y="2251558"/>
            <a:ext cx="2427440" cy="3435463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kumimoji="1" lang="ja-JP">
                <a:solidFill>
                  <a:schemeClr val="tx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ltGray">
          <a:xfrm rot="5400000">
            <a:off x="84992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4"/>
          </p:nvPr>
        </p:nvSpPr>
        <p:spPr bwMode="gray">
          <a:xfrm>
            <a:off x="81728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kumimoji="1" lang="ja-JP">
                <a:solidFill>
                  <a:schemeClr val="tx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15" name="フリーフォーム 14"/>
          <p:cNvSpPr>
            <a:spLocks/>
          </p:cNvSpPr>
          <p:nvPr/>
        </p:nvSpPr>
        <p:spPr bwMode="ltGray">
          <a:xfrm rot="5400000">
            <a:off x="9935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sp>
        <p:nvSpPr>
          <p:cNvPr id="17" name="図プレースホルダー 16"/>
          <p:cNvSpPr>
            <a:spLocks noGrp="1"/>
          </p:cNvSpPr>
          <p:nvPr>
            <p:ph type="pic" sz="quarter" idx="15"/>
          </p:nvPr>
        </p:nvSpPr>
        <p:spPr bwMode="gray">
          <a:xfrm>
            <a:off x="6671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kumimoji="1" lang="ja-JP">
                <a:solidFill>
                  <a:schemeClr val="tx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18" name="テキスト プレースホルダー 176"/>
          <p:cNvSpPr>
            <a:spLocks noGrp="1"/>
          </p:cNvSpPr>
          <p:nvPr>
            <p:ph type="body" sz="quarter" idx="10"/>
          </p:nvPr>
        </p:nvSpPr>
        <p:spPr>
          <a:xfrm>
            <a:off x="771525" y="5452538"/>
            <a:ext cx="3200400" cy="1060975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kumimoji="1" lang="ja-JP" sz="1800"/>
            </a:lvl1pPr>
            <a:lvl2pPr marL="0" indent="0" latinLnBrk="0">
              <a:buNone/>
              <a:defRPr kumimoji="1" lang="ja-JP" sz="2000"/>
            </a:lvl2pPr>
            <a:lvl3pPr marL="0" indent="0" latinLnBrk="0">
              <a:buNone/>
              <a:defRPr kumimoji="1" lang="ja-JP" sz="2000"/>
            </a:lvl3pPr>
            <a:lvl4pPr marL="0" indent="0" latinLnBrk="0">
              <a:buNone/>
              <a:defRPr kumimoji="1" lang="ja-JP" sz="2000"/>
            </a:lvl4pPr>
            <a:lvl5pPr marL="0" indent="0" latinLnBrk="0">
              <a:buNone/>
              <a:defRPr kumimoji="1" lang="ja-JP" sz="2000"/>
            </a:lvl5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19" name="テキスト プレースホルダー 176"/>
          <p:cNvSpPr>
            <a:spLocks noGrp="1"/>
          </p:cNvSpPr>
          <p:nvPr>
            <p:ph type="body" sz="quarter" idx="16"/>
          </p:nvPr>
        </p:nvSpPr>
        <p:spPr>
          <a:xfrm>
            <a:off x="8288944" y="5452538"/>
            <a:ext cx="3200400" cy="1060975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kumimoji="1" lang="ja-JP" sz="1800"/>
            </a:lvl1pPr>
            <a:lvl2pPr marL="0" indent="0" latinLnBrk="0">
              <a:buNone/>
              <a:defRPr kumimoji="1" lang="ja-JP" sz="2000"/>
            </a:lvl2pPr>
            <a:lvl3pPr marL="0" indent="0" latinLnBrk="0">
              <a:buNone/>
              <a:defRPr kumimoji="1" lang="ja-JP" sz="2000"/>
            </a:lvl3pPr>
            <a:lvl4pPr marL="0" indent="0" latinLnBrk="0">
              <a:buNone/>
              <a:defRPr kumimoji="1" lang="ja-JP" sz="2000"/>
            </a:lvl4pPr>
            <a:lvl5pPr marL="0" indent="0" latinLnBrk="0">
              <a:buNone/>
              <a:defRPr kumimoji="1" lang="ja-JP" sz="2000"/>
            </a:lvl5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20" name="テキスト プレースホルダー 176"/>
          <p:cNvSpPr>
            <a:spLocks noGrp="1"/>
          </p:cNvSpPr>
          <p:nvPr>
            <p:ph type="body" sz="quarter" idx="17"/>
          </p:nvPr>
        </p:nvSpPr>
        <p:spPr>
          <a:xfrm>
            <a:off x="4495800" y="5974375"/>
            <a:ext cx="3200400" cy="64008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kumimoji="1" lang="ja-JP" sz="1800"/>
            </a:lvl1pPr>
            <a:lvl2pPr marL="0" indent="0" latinLnBrk="0">
              <a:buNone/>
              <a:defRPr kumimoji="1" lang="ja-JP" sz="2000"/>
            </a:lvl2pPr>
            <a:lvl3pPr marL="0" indent="0" latinLnBrk="0">
              <a:buNone/>
              <a:defRPr kumimoji="1" lang="ja-JP" sz="2000"/>
            </a:lvl3pPr>
            <a:lvl4pPr marL="0" indent="0" latinLnBrk="0">
              <a:buNone/>
              <a:defRPr kumimoji="1" lang="ja-JP" sz="2000"/>
            </a:lvl4pPr>
            <a:lvl5pPr marL="0" indent="0" latinLnBrk="0">
              <a:buNone/>
              <a:defRPr kumimoji="1" lang="ja-JP" sz="2000"/>
            </a:lvl5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750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つ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フリーフォーム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9" name="フリーフォーム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0" name="フリーフォーム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1" name="フリーフォーム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2" name="フリーフォーム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3" name="フリーフォーム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4" name="フリーフォーム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5" name="フリーフォーム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6" name="フリーフォーム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7" name="フリーフォーム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8" name="フリーフォーム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9" name="フリーフォーム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20" name="フリーフォーム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21" name="フリーフォーム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22" name="フリーフォーム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23" name="フリーフォーム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24" name="フリーフォーム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25" name="フリーフォーム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grpSp>
          <p:nvGrpSpPr>
            <p:cNvPr id="26" name="グループ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フリーフォーム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8" name="フリーフォーム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9" name="フリーフォーム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0" name="フリーフォーム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1" name="フリーフォーム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2" name="フリーフォーム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3" name="フリーフォーム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4" name="フリーフォーム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5" name="フリーフォーム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6" name="フリーフォーム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7" name="フリーフォーム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8" name="フリーフォーム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9" name="フリーフォーム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0" name="フリーフォーム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1" name="フリーフォーム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2" name="フリーフォーム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3" name="フリーフォーム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4" name="フリーフォーム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5" name="フリーフォーム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6" name="フリーフォーム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7" name="フリーフォーム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8" name="フリーフォーム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9" name="フリーフォーム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0" name="フリーフォーム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1" name="フリーフォーム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2" name="フリーフォーム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3" name="フリーフォーム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4" name="フリーフォーム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5" name="フリーフォーム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6" name="フリーフォーム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7" name="フリーフォーム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8" name="フリーフォーム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9" name="フリーフォーム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0" name="フリーフォーム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1" name="フリーフォーム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2" name="フリーフォーム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3" name="フリーフォーム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4" name="フリーフォーム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5" name="フリーフォーム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6" name="フリーフォーム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7" name="フリーフォーム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8" name="フリーフォーム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9" name="フリーフォーム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0" name="フリーフォーム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1" name="フリーフォーム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2" name="フリーフォーム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3" name="フリーフォーム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4" name="フリーフォーム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5" name="フリーフォーム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6" name="フリーフォーム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7" name="フリーフォーム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8" name="フリーフォーム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9" name="フリーフォーム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0" name="フリーフォーム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1" name="フリーフォーム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2" name="フリーフォーム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3" name="フリーフォーム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4" name="フリーフォーム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5" name="フリーフォーム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6" name="フリーフォーム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7" name="フリーフォーム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8" name="フリーフォーム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9" name="フリーフォーム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0" name="フリーフォーム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1" name="フリーフォーム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2" name="フリーフォーム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3" name="フリーフォーム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4" name="フリーフォーム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5" name="フリーフォーム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6" name="フリーフォーム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7" name="フリーフォーム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8" name="フリーフォーム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9" name="フリーフォーム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0" name="フリーフォーム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1" name="フリーフォーム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2" name="フリーフォーム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3" name="フリーフォーム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4" name="フリーフォーム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5" name="フリーフォーム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6" name="フリーフォーム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7" name="フリーフォーム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8" name="フリーフォーム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9" name="フリーフォーム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0" name="フリーフォーム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1" name="フリーフォーム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2" name="フリーフォーム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3" name="フリーフォーム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4" name="フリーフォーム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5" name="フリーフォーム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6" name="フリーフォーム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7" name="フリーフォーム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8" name="フリーフォーム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9" name="フリーフォーム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0" name="フリーフォーム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1" name="フリーフォーム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2" name="フリーフォーム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3" name="フリーフォーム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4" name="フリーフォーム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5" name="フリーフォーム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6" name="フリーフォーム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7" name="フリーフォーム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8" name="フリーフォーム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9" name="フリーフォーム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0" name="フリーフォーム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1" name="フリーフォーム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2" name="フリーフォーム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3" name="フリーフォーム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4" name="フリーフォーム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5" name="フリーフォーム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6" name="フリーフォーム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7" name="フリーフォーム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8" name="フリーフォーム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9" name="フリーフォーム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0" name="フリーフォーム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1" name="フリーフォーム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2" name="フリーフォーム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3" name="フリーフォーム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4" name="フリーフォーム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5" name="フリーフォーム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6" name="フリーフォーム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7" name="フリーフォーム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8" name="フリーフォーム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9" name="フリーフォーム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0" name="フリーフォーム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1" name="フリーフォーム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2" name="フリーフォーム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3" name="フリーフォーム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4" name="フリーフォーム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5" name="フリーフォーム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6" name="フリーフォーム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7" name="フリーフォーム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8" name="フリーフォーム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9" name="フリーフォーム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60" name="フリーフォーム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61" name="フリーフォーム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62" name="フリーフォーム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63" name="フリーフォーム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64" name="フリーフォーム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</p:grpSp>
      </p:grpSp>
      <p:sp>
        <p:nvSpPr>
          <p:cNvPr id="171" name="フリーフォーム 170"/>
          <p:cNvSpPr>
            <a:spLocks/>
          </p:cNvSpPr>
          <p:nvPr/>
        </p:nvSpPr>
        <p:spPr bwMode="ltGray">
          <a:xfrm>
            <a:off x="4351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sp>
        <p:nvSpPr>
          <p:cNvPr id="173" name="図プレースホルダー 172"/>
          <p:cNvSpPr>
            <a:spLocks noGrp="1"/>
          </p:cNvSpPr>
          <p:nvPr>
            <p:ph type="pic" sz="quarter" idx="11"/>
          </p:nvPr>
        </p:nvSpPr>
        <p:spPr bwMode="gray">
          <a:xfrm>
            <a:off x="6240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kumimoji="1" lang="ja-JP">
                <a:solidFill>
                  <a:schemeClr val="bg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177" name="フリーフォーム 176"/>
          <p:cNvSpPr>
            <a:spLocks/>
          </p:cNvSpPr>
          <p:nvPr/>
        </p:nvSpPr>
        <p:spPr bwMode="ltGray">
          <a:xfrm rot="5400000">
            <a:off x="4782988" y="185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sp>
        <p:nvSpPr>
          <p:cNvPr id="179" name="図プレースホルダー 178"/>
          <p:cNvSpPr>
            <a:spLocks noGrp="1"/>
          </p:cNvSpPr>
          <p:nvPr>
            <p:ph type="pic" sz="quarter" idx="15"/>
          </p:nvPr>
        </p:nvSpPr>
        <p:spPr bwMode="gray">
          <a:xfrm>
            <a:off x="4469831" y="880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kumimoji="1" lang="ja-JP">
                <a:solidFill>
                  <a:schemeClr val="bg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180" name="フリーフォーム 179"/>
          <p:cNvSpPr>
            <a:spLocks/>
          </p:cNvSpPr>
          <p:nvPr/>
        </p:nvSpPr>
        <p:spPr bwMode="ltGray">
          <a:xfrm rot="5400000">
            <a:off x="4782988" y="2979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sp>
        <p:nvSpPr>
          <p:cNvPr id="182" name="図プレースホルダー 181"/>
          <p:cNvSpPr>
            <a:spLocks noGrp="1"/>
          </p:cNvSpPr>
          <p:nvPr>
            <p:ph type="pic" sz="quarter" idx="16"/>
          </p:nvPr>
        </p:nvSpPr>
        <p:spPr bwMode="gray">
          <a:xfrm>
            <a:off x="4469831" y="3674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kumimoji="1" lang="ja-JP">
                <a:solidFill>
                  <a:schemeClr val="bg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183" name="フリーフォーム 182"/>
          <p:cNvSpPr>
            <a:spLocks/>
          </p:cNvSpPr>
          <p:nvPr/>
        </p:nvSpPr>
        <p:spPr bwMode="ltGray">
          <a:xfrm>
            <a:off x="81186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sp>
        <p:nvSpPr>
          <p:cNvPr id="185" name="図プレースホルダー 184"/>
          <p:cNvSpPr>
            <a:spLocks noGrp="1"/>
          </p:cNvSpPr>
          <p:nvPr>
            <p:ph type="pic" sz="quarter" idx="17"/>
          </p:nvPr>
        </p:nvSpPr>
        <p:spPr bwMode="gray">
          <a:xfrm>
            <a:off x="83075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kumimoji="1" lang="ja-JP">
                <a:solidFill>
                  <a:schemeClr val="bg1"/>
                </a:solidFill>
              </a:defRPr>
            </a:lvl1pPr>
          </a:lstStyle>
          <a:p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393839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9FDB-79F3-45A6-9F57-3DCA3F67C4CA}" type="datetime1">
              <a:t>2014/1/15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30005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フリーフォーム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9" name="フリーフォーム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0" name="フリーフォーム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1" name="フリーフォーム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2" name="フリーフォーム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3" name="フリーフォーム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4" name="フリーフォーム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5" name="フリーフォーム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6" name="フリーフォーム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7" name="フリーフォーム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8" name="フリーフォーム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19" name="フリーフォーム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20" name="フリーフォーム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21" name="フリーフォーム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22" name="フリーフォーム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23" name="フリーフォーム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24" name="フリーフォーム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sp>
          <p:nvSpPr>
            <p:cNvPr id="25" name="フリーフォーム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/>
            </a:p>
          </p:txBody>
        </p:sp>
        <p:grpSp>
          <p:nvGrpSpPr>
            <p:cNvPr id="26" name="グループ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フリーフォーム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8" name="フリーフォーム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29" name="フリーフォーム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0" name="フリーフォーム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1" name="フリーフォーム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2" name="フリーフォーム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3" name="フリーフォーム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4" name="フリーフォーム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5" name="フリーフォーム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6" name="フリーフォーム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7" name="フリーフォーム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8" name="フリーフォーム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39" name="フリーフォーム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0" name="フリーフォーム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1" name="フリーフォーム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2" name="フリーフォーム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3" name="フリーフォーム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4" name="フリーフォーム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5" name="フリーフォーム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6" name="フリーフォーム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7" name="フリーフォーム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8" name="フリーフォーム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49" name="フリーフォーム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0" name="フリーフォーム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1" name="フリーフォーム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2" name="フリーフォーム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3" name="フリーフォーム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4" name="フリーフォーム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5" name="フリーフォーム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6" name="フリーフォーム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7" name="フリーフォーム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8" name="フリーフォーム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59" name="フリーフォーム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0" name="フリーフォーム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1" name="フリーフォーム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2" name="フリーフォーム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3" name="フリーフォーム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4" name="フリーフォーム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5" name="フリーフォーム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6" name="フリーフォーム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7" name="フリーフォーム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8" name="フリーフォーム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69" name="フリーフォーム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0" name="フリーフォーム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1" name="フリーフォーム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2" name="フリーフォーム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3" name="フリーフォーム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4" name="フリーフォーム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5" name="フリーフォーム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6" name="フリーフォーム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7" name="フリーフォーム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8" name="フリーフォーム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79" name="フリーフォーム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0" name="フリーフォーム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1" name="フリーフォーム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2" name="フリーフォーム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3" name="フリーフォーム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4" name="フリーフォーム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5" name="フリーフォーム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6" name="フリーフォーム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7" name="フリーフォーム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8" name="フリーフォーム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89" name="フリーフォーム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0" name="フリーフォーム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1" name="フリーフォーム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2" name="フリーフォーム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3" name="フリーフォーム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4" name="フリーフォーム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5" name="フリーフォーム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6" name="フリーフォーム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7" name="フリーフォーム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8" name="フリーフォーム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99" name="フリーフォーム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0" name="フリーフォーム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1" name="フリーフォーム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2" name="フリーフォーム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3" name="フリーフォーム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4" name="フリーフォーム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5" name="フリーフォーム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6" name="フリーフォーム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7" name="フリーフォーム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8" name="フリーフォーム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09" name="フリーフォーム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0" name="フリーフォーム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1" name="フリーフォーム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2" name="フリーフォーム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3" name="フリーフォーム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4" name="フリーフォーム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5" name="フリーフォーム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6" name="フリーフォーム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7" name="フリーフォーム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8" name="フリーフォーム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19" name="フリーフォーム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0" name="フリーフォーム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1" name="フリーフォーム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2" name="フリーフォーム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3" name="フリーフォーム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4" name="フリーフォーム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5" name="フリーフォーム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6" name="フリーフォーム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7" name="フリーフォーム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8" name="フリーフォーム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29" name="フリーフォーム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0" name="フリーフォーム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1" name="フリーフォーム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2" name="フリーフォーム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3" name="フリーフォーム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4" name="フリーフォーム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5" name="フリーフォーム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6" name="フリーフォーム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7" name="フリーフォーム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8" name="フリーフォーム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39" name="フリーフォーム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0" name="フリーフォーム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1" name="フリーフォーム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2" name="フリーフォーム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3" name="フリーフォーム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4" name="フリーフォーム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5" name="フリーフォーム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6" name="フリーフォーム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7" name="フリーフォーム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8" name="フリーフォーム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49" name="フリーフォーム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0" name="フリーフォーム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1" name="フリーフォーム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2" name="フリーフォーム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3" name="フリーフォーム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4" name="フリーフォーム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5" name="フリーフォーム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6" name="フリーフォーム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7" name="フリーフォーム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8" name="フリーフォーム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59" name="フリーフォーム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60" name="フリーフォーム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61" name="フリーフォーム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62" name="フリーフォーム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63" name="フリーフォーム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  <p:sp>
            <p:nvSpPr>
              <p:cNvPr id="164" name="フリーフォーム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/>
              </a:p>
            </p:txBody>
          </p:sp>
        </p:grpSp>
      </p:grpSp>
      <p:sp>
        <p:nvSpPr>
          <p:cNvPr id="165" name="長方形 164"/>
          <p:cNvSpPr/>
          <p:nvPr/>
        </p:nvSpPr>
        <p:spPr bwMode="hidden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/>
          </a:p>
        </p:txBody>
      </p:sp>
      <p:cxnSp>
        <p:nvCxnSpPr>
          <p:cNvPr id="166" name="直線コネクタ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コネクタ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5400" y="2040335"/>
            <a:ext cx="9588500" cy="1645920"/>
          </a:xfrm>
        </p:spPr>
        <p:txBody>
          <a:bodyPr anchor="b">
            <a:normAutofit/>
          </a:bodyPr>
          <a:lstStyle>
            <a:lvl1pPr algn="ctr" latinLnBrk="0">
              <a:defRPr kumimoji="1" lang="ja-JP" sz="3400"/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3819570"/>
            <a:ext cx="9588500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1200"/>
              </a:spcBef>
              <a:buNone/>
              <a:defRPr kumimoji="1" lang="ja-JP" sz="1800">
                <a:solidFill>
                  <a:schemeClr val="bg1"/>
                </a:solidFill>
              </a:defRPr>
            </a:lvl1pPr>
            <a:lvl2pPr marL="457200" indent="0" latinLnBrk="0">
              <a:buNone/>
              <a:defRPr kumimoji="1" lang="ja-JP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4408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95400" y="2285999"/>
            <a:ext cx="4389120" cy="3886201"/>
          </a:xfrm>
        </p:spPr>
        <p:txBody>
          <a:bodyPr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85999"/>
            <a:ext cx="4389120" cy="3886201"/>
          </a:xfrm>
        </p:spPr>
        <p:txBody>
          <a:bodyPr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A56A-68A6-4634-BA6B-87953FE74BA7}" type="datetime1">
              <a:t>2014/1/15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65952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2286000"/>
            <a:ext cx="4389120" cy="823912"/>
          </a:xfrm>
        </p:spPr>
        <p:txBody>
          <a:bodyPr anchor="ctr">
            <a:normAutofit/>
          </a:bodyPr>
          <a:lstStyle>
            <a:lvl1pPr marL="0" indent="0" latinLnBrk="0">
              <a:buNone/>
              <a:defRPr kumimoji="1" lang="ja-JP" sz="2000" b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95400" y="3179928"/>
            <a:ext cx="4389120" cy="2992272"/>
          </a:xfrm>
        </p:spPr>
        <p:txBody>
          <a:bodyPr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7480" y="2286000"/>
            <a:ext cx="4389120" cy="823912"/>
          </a:xfrm>
        </p:spPr>
        <p:txBody>
          <a:bodyPr anchor="ctr">
            <a:normAutofit/>
          </a:bodyPr>
          <a:lstStyle>
            <a:lvl1pPr marL="0" indent="0" latinLnBrk="0">
              <a:buNone/>
              <a:defRPr kumimoji="1" lang="ja-JP" sz="2000" b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7480" y="3179928"/>
            <a:ext cx="4389120" cy="2992272"/>
          </a:xfrm>
        </p:spPr>
        <p:txBody>
          <a:bodyPr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87A-6C5D-4A5B-BFB2-420B3BB4C839}" type="datetime1">
              <a:t>2014/1/15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55874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フリーフォーム 22"/>
          <p:cNvSpPr>
            <a:spLocks/>
          </p:cNvSpPr>
          <p:nvPr userDrawn="1"/>
        </p:nvSpPr>
        <p:spPr bwMode="ltGray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フリーフォーム 20"/>
          <p:cNvSpPr>
            <a:spLocks/>
          </p:cNvSpPr>
          <p:nvPr userDrawn="1"/>
        </p:nvSpPr>
        <p:spPr bwMode="ltGray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長方形 7"/>
          <p:cNvSpPr/>
          <p:nvPr userDrawn="1"/>
        </p:nvSpPr>
        <p:spPr bwMode="white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9601200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2286001"/>
            <a:ext cx="9601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  <a:p>
            <a:pPr lvl="5"/>
            <a:r>
              <a:rPr kumimoji="1" lang="ja-JP"/>
              <a:t>6</a:t>
            </a:r>
          </a:p>
          <a:p>
            <a:pPr lvl="6"/>
            <a:r>
              <a:rPr kumimoji="1" lang="ja-JP"/>
              <a:t>7</a:t>
            </a:r>
          </a:p>
          <a:p>
            <a:pPr lvl="7"/>
            <a:r>
              <a:rPr kumimoji="1" lang="ja-JP"/>
              <a:t>8</a:t>
            </a:r>
          </a:p>
          <a:p>
            <a:pPr lvl="8"/>
            <a:r>
              <a:rPr kumimoji="1" lang="ja-JP"/>
              <a:t>9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105002" y="6499654"/>
            <a:ext cx="13716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A731277A-089A-4FCD-8BA0-D590859AFA74}" type="datetime1">
              <a:rPr lang="en-US" altLang="ja-JP" smtClean="0"/>
              <a:pPr/>
              <a:t>2014/1/15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295399" y="6499654"/>
            <a:ext cx="64008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885405" y="6499654"/>
            <a:ext cx="1011196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AC90AFF6-8BA1-4B32-BE45-394ADAD37B54}" type="slidenum">
              <a:rPr lang="en-US" altLang="ja-JP" smtClean="0"/>
              <a:pPr/>
              <a:t>‹#›</a:t>
            </a:fld>
            <a:endParaRPr lang="en-US" altLang="ja-JP"/>
          </a:p>
        </p:txBody>
      </p:sp>
      <p:cxnSp>
        <p:nvCxnSpPr>
          <p:cNvPr id="10" name="直線コネクタ 9"/>
          <p:cNvCxnSpPr/>
          <p:nvPr userDrawn="1"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91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62" r:id="rId4"/>
    <p:sldLayoutId id="2147483663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ja-JP" sz="3400" kern="120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kumimoji="1" lang="ja-JP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kumimoji="1" lang="ja-JP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77724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kumimoji="1" lang="ja-JP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05156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lang="ja-JP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lang="ja-JP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lang="ja-JP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6pPr>
      <a:lvl7pPr marL="187452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lang="ja-JP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7pPr>
      <a:lvl8pPr marL="214884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lang="ja-JP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8pPr>
      <a:lvl9pPr marL="242316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lang="ja-JP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タイトルと図のレイアウト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/>
              <a:t>サブタイトル</a:t>
            </a:r>
          </a:p>
        </p:txBody>
      </p:sp>
      <p:pic>
        <p:nvPicPr>
          <p:cNvPr id="5" name="図プレースホルダー 4" descr="3 個のカップケーキ" title="サンプル画像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18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図プレースホルダー 3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229286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/>
              <a:t>キャプション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ja-JP"/>
              <a:t>キャプション</a:t>
            </a:r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/>
              <a:t>キャプション</a:t>
            </a:r>
          </a:p>
        </p:txBody>
      </p:sp>
      <p:sp>
        <p:nvSpPr>
          <p:cNvPr id="2" name="図プレースホルダー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図プレースホルダー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図プレースホルダー 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00505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プレースホルダー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図プレースホルダー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図プレースホルダー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図プレースホルダー 4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2000135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ハート柄 16x9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rtShapes_16x9.potx" id="{BDD8F77D-C15E-4410-8C4B-671D9DAF2DB2}" vid="{C37ED12C-B966-48EB-B28D-62EFEA802184}"/>
    </a:ext>
  </a:extLst>
</a:theme>
</file>

<file path=ppt/theme/theme2.xml><?xml version="1.0" encoding="utf-8"?>
<a:theme xmlns:a="http://schemas.openxmlformats.org/drawingml/2006/main" name="Office Them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</Words>
  <Application>Microsoft Office PowerPoint</Application>
  <PresentationFormat>ワイド画面</PresentationFormat>
  <Paragraphs>7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メイリオ</vt:lpstr>
      <vt:lpstr>Arial</vt:lpstr>
      <vt:lpstr>Century Gothic</vt:lpstr>
      <vt:lpstr>ハート柄 16x9</vt:lpstr>
      <vt:lpstr>タイトルと図のレイアウト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2014-01-14T16:51:14Z</dcterms:created>
  <dcterms:modified xsi:type="dcterms:W3CDTF">2014-01-14T16:51:18Z</dcterms:modified>
</cp:coreProperties>
</file>