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5974" autoAdjust="0"/>
  </p:normalViewPr>
  <p:slideViewPr>
    <p:cSldViewPr snapToGrid="0">
      <p:cViewPr varScale="1">
        <p:scale>
          <a:sx n="91" d="100"/>
          <a:sy n="91" d="100"/>
        </p:scale>
        <p:origin x="1410" y="90"/>
      </p:cViewPr>
      <p:guideLst/>
    </p:cSldViewPr>
  </p:slideViewPr>
  <p:notesTextViewPr>
    <p:cViewPr>
      <p:scale>
        <a:sx n="3" d="2"/>
        <a:sy n="3" d="2"/>
      </p:scale>
      <p:origin x="0" y="0"/>
    </p:cViewPr>
  </p:notesTextViewPr>
  <p:notesViewPr>
    <p:cSldViewPr snapToGrid="0">
      <p:cViewPr varScale="1">
        <p:scale>
          <a:sx n="52" d="100"/>
          <a:sy n="52" d="100"/>
        </p:scale>
        <p:origin x="267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lvl1pPr>
          </a:lstStyle>
          <a:p>
            <a:endParaRPr kumimoji="1" lang="ja-JP"/>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kumimoji="1" lang="ja-JP" sz="1200"/>
            </a:lvl1pPr>
          </a:lstStyle>
          <a:p>
            <a:fld id="{38D6FE3C-34D8-4B4B-9273-D907B0A3B964}" type="datetimeFigureOut">
              <a:rPr kumimoji="1" lang="en-US" altLang="ja-JP"/>
              <a:t>1/22/2014</a:t>
            </a:fld>
            <a:endParaRPr kumimoji="1" lang="ja-JP"/>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kumimoji="1" lang="ja-JP" sz="1200"/>
            </a:lvl1pPr>
          </a:lstStyle>
          <a:p>
            <a:endParaRPr kumimoji="1" lang="ja-JP"/>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kumimoji="1" lang="ja-JP" sz="1200"/>
            </a:lvl1pPr>
          </a:lstStyle>
          <a:p>
            <a:fld id="{E169A89D-734B-4FAD-B6E7-2B864E72E489}" type="slidenum">
              <a:rPr kumimoji="1" lang="ja-JP"/>
              <a:t>‹#›</a:t>
            </a:fld>
            <a:endParaRPr kumimoji="1" lang="ja-JP"/>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kumimoji="1" lang="ja-JP" sz="1200">
                <a:latin typeface="Meiryo UI" panose="020B0604030504040204" pitchFamily="50" charset="-128"/>
                <a:ea typeface="Meiryo UI" panose="020B0604030504040204" pitchFamily="50" charset="-128"/>
                <a:cs typeface="Meiryo UI" panose="020B0604030504040204" pitchFamily="50" charset="-128"/>
              </a:defRPr>
            </a:lvl1pPr>
          </a:lstStyle>
          <a:p>
            <a:fld id="{1D0FF5F4-5691-49AF-9E16-FB22826F7264}" type="datetimeFigureOut">
              <a:rPr lang="en-US" altLang="ja-JP" smtClean="0"/>
              <a:pPr/>
              <a:t>1/22/2014</a:t>
            </a:fld>
            <a:endParaRPr lang="ja-JP" altLang="en-US"/>
          </a:p>
        </p:txBody>
      </p:sp>
      <p:sp>
        <p:nvSpPr>
          <p:cNvPr id="4" name="スライド イメージ プレースホルダー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kumimoji="1" lang="ja-JP"/>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t>マスター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kumimoji="1" lang="ja-JP" sz="1200">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kumimoji="1" lang="ja-JP" sz="1200">
                <a:latin typeface="Meiryo UI" panose="020B0604030504040204" pitchFamily="50" charset="-128"/>
                <a:ea typeface="Meiryo UI" panose="020B0604030504040204" pitchFamily="50" charset="-128"/>
                <a:cs typeface="Meiryo UI" panose="020B0604030504040204" pitchFamily="50" charset="-128"/>
              </a:defRPr>
            </a:lvl1pPr>
          </a:lstStyle>
          <a:p>
            <a:fld id="{952A89D7-7603-4ECB-ADF6-F6CF2BE4F401}" type="slidenum">
              <a:rPr lang="en-US" altLang="ja-JP" smtClean="0"/>
              <a:pPr/>
              <a:t>‹#›</a:t>
            </a:fld>
            <a:endParaRPr lang="en-US" altLang="ja-JP"/>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u="none" strike="noStrike" baseline="0" dirty="0" smtClean="0"/>
              <a:t>このパンフレットを変更するには、サンプル コンテンツを独自のコンテンツに置き換えます。白紙の状態から開始したい場合は、</a:t>
            </a:r>
            <a:r>
              <a:rPr lang="en-US" altLang="ja-JP" b="0" i="0" u="none" strike="noStrike" baseline="0" dirty="0" smtClean="0"/>
              <a:t>[</a:t>
            </a:r>
            <a:r>
              <a:rPr lang="ja-JP" altLang="en-US" b="0" i="0" u="none" strike="noStrike" baseline="0" dirty="0" smtClean="0"/>
              <a:t>ホーム</a:t>
            </a:r>
            <a:r>
              <a:rPr lang="en-US" altLang="ja-JP" b="0" i="0" u="none" strike="noStrike" baseline="0" dirty="0" smtClean="0"/>
              <a:t>] </a:t>
            </a:r>
            <a:r>
              <a:rPr lang="ja-JP" altLang="en-US" b="0" i="0" u="none" strike="noStrike" baseline="0" dirty="0" smtClean="0"/>
              <a:t>タブの </a:t>
            </a:r>
            <a:r>
              <a:rPr lang="en-US" altLang="ja-JP" b="0" i="0" u="none" strike="noStrike" baseline="0" dirty="0" smtClean="0"/>
              <a:t>[</a:t>
            </a:r>
            <a:r>
              <a:rPr lang="ja-JP" altLang="en-US" b="0" i="0" u="none" strike="noStrike" baseline="0" dirty="0" smtClean="0"/>
              <a:t>新しいスライド</a:t>
            </a:r>
            <a:r>
              <a:rPr lang="en-US" altLang="ja-JP" b="0" i="0" u="none" strike="noStrike" baseline="0" dirty="0" smtClean="0"/>
              <a:t>] </a:t>
            </a:r>
            <a:r>
              <a:rPr lang="ja-JP" altLang="en-US" b="0" i="0" u="none" strike="noStrike" baseline="0" dirty="0" smtClean="0"/>
              <a:t>ボタンをクリックして、新しいページを挿入します。その後、空のプレースホルダーにテキストやイメージを入力します。タイトル、サブタイトル、または本文のプレースホルダーが足りない場合は、既存のプレースホルダーをコピーして、新しいプレースホルダーを目的の位置にドラッグします。</a:t>
            </a:r>
            <a:endParaRPr lang="en-US" altLang="ja-JP" b="0" i="0" u="none" strike="noStrike" baseline="0" dirty="0" smtClean="0"/>
          </a:p>
          <a:p>
            <a:endParaRPr kumimoji="1" lang="ja-JP" dirty="0" smtClean="0"/>
          </a:p>
          <a:p>
            <a:r>
              <a:rPr kumimoji="1" lang="ja-JP" dirty="0"/>
              <a:t>また、折り線があることにお気付きですか? 非常に薄い線ですが、これをパンフレットに表示したくない場合は、印刷する前に選んで削除できます。</a:t>
            </a:r>
          </a:p>
        </p:txBody>
      </p:sp>
      <p:sp>
        <p:nvSpPr>
          <p:cNvPr id="4" name="スライド番号プレースホルダー 3"/>
          <p:cNvSpPr>
            <a:spLocks noGrp="1"/>
          </p:cNvSpPr>
          <p:nvPr>
            <p:ph type="sldNum" sz="quarter" idx="10"/>
          </p:nvPr>
        </p:nvSpPr>
        <p:spPr/>
        <p:txBody>
          <a:bodyPr/>
          <a:lstStyle/>
          <a:p>
            <a:fld id="{952A89D7-7603-4ECB-ADF6-F6CF2BE4F401}" type="slidenum">
              <a:rPr kumimoji="1" lang="ja-JP" smtClean="0"/>
              <a:t>1</a:t>
            </a:fld>
            <a:endParaRPr kumimoji="1" lang="ja-JP"/>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952A89D7-7603-4ECB-ADF6-F6CF2BE4F401}" type="slidenum">
              <a:rPr kumimoji="1" lang="ja-JP" smtClean="0"/>
              <a:t>2</a:t>
            </a:fld>
            <a:endParaRPr kumimoji="1" lang="ja-JP"/>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外側のページ">
    <p:spTree>
      <p:nvGrpSpPr>
        <p:cNvPr id="1" name=""/>
        <p:cNvGrpSpPr/>
        <p:nvPr/>
      </p:nvGrpSpPr>
      <p:grpSpPr>
        <a:xfrm>
          <a:off x="0" y="0"/>
          <a:ext cx="0" cy="0"/>
          <a:chOff x="0" y="0"/>
          <a:chExt cx="0" cy="0"/>
        </a:xfrm>
      </p:grpSpPr>
      <p:sp>
        <p:nvSpPr>
          <p:cNvPr id="31" name="テキスト プレースホルダー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latinLnBrk="0">
              <a:lnSpc>
                <a:spcPct val="110000"/>
              </a:lnSpc>
              <a:spcBef>
                <a:spcPts val="0"/>
              </a:spcBef>
              <a:buNone/>
              <a:defRPr kumimoji="1" lang="ja-JP" sz="1900" baseline="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見出しテキスト</a:t>
            </a:r>
          </a:p>
        </p:txBody>
      </p:sp>
      <p:sp>
        <p:nvSpPr>
          <p:cNvPr id="25" name="図プレースホルダー 11"/>
          <p:cNvSpPr>
            <a:spLocks noGrp="1"/>
          </p:cNvSpPr>
          <p:nvPr>
            <p:ph type="pic" sz="quarter" idx="10"/>
          </p:nvPr>
        </p:nvSpPr>
        <p:spPr>
          <a:xfrm>
            <a:off x="228600" y="1546649"/>
            <a:ext cx="2880360" cy="4572000"/>
          </a:xfrm>
        </p:spPr>
        <p:txBody>
          <a:bodyPr tIns="182880">
            <a:normAutofit/>
          </a:bodyPr>
          <a:lstStyle>
            <a:lvl1pPr marL="0" indent="0" algn="ctr" latinLnBrk="0">
              <a:buNone/>
              <a:defRPr kumimoji="1" lang="ja-JP" sz="2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アイコンをクリックして画像を追加</a:t>
            </a:r>
          </a:p>
        </p:txBody>
      </p:sp>
      <p:sp>
        <p:nvSpPr>
          <p:cNvPr id="28" name="テキスト プレースホルダー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latinLnBrk="0">
              <a:lnSpc>
                <a:spcPct val="120000"/>
              </a:lnSpc>
              <a:spcBef>
                <a:spcPts val="600"/>
              </a:spcBef>
              <a:buNone/>
              <a:defRPr kumimoji="1" lang="ja-JP" sz="1200" baseline="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“引用テキスト”</a:t>
            </a:r>
          </a:p>
        </p:txBody>
      </p:sp>
      <p:sp>
        <p:nvSpPr>
          <p:cNvPr id="26" name="テキスト プレースホルダー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latinLnBrk="0">
              <a:lnSpc>
                <a:spcPct val="120000"/>
              </a:lnSpc>
              <a:spcBef>
                <a:spcPts val="600"/>
              </a:spcBef>
              <a:buNone/>
              <a:defRPr kumimoji="1" lang="ja-JP" sz="11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 属性</a:t>
            </a:r>
          </a:p>
        </p:txBody>
      </p:sp>
      <p:sp>
        <p:nvSpPr>
          <p:cNvPr id="24" name="テキスト プレースホルダー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latinLnBrk="0">
              <a:lnSpc>
                <a:spcPct val="100000"/>
              </a:lnSpc>
              <a:spcBef>
                <a:spcPts val="400"/>
              </a:spcBef>
              <a:buNone/>
              <a:defRPr kumimoji="1" lang="ja-JP" sz="11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差出人住所</a:t>
            </a:r>
          </a:p>
        </p:txBody>
      </p:sp>
      <p:sp>
        <p:nvSpPr>
          <p:cNvPr id="20" name="テキスト プレースホルダー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latinLnBrk="0">
              <a:lnSpc>
                <a:spcPct val="100000"/>
              </a:lnSpc>
              <a:spcBef>
                <a:spcPts val="400"/>
              </a:spcBef>
              <a:buNone/>
              <a:defRPr kumimoji="1" lang="ja-JP" sz="13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受取人名 &amp; 住所</a:t>
            </a:r>
          </a:p>
        </p:txBody>
      </p:sp>
      <p:sp>
        <p:nvSpPr>
          <p:cNvPr id="29" name="図プレースホルダー 11"/>
          <p:cNvSpPr>
            <a:spLocks noGrp="1"/>
          </p:cNvSpPr>
          <p:nvPr>
            <p:ph type="pic" sz="quarter" idx="25"/>
          </p:nvPr>
        </p:nvSpPr>
        <p:spPr>
          <a:xfrm>
            <a:off x="6876288" y="228600"/>
            <a:ext cx="2926080" cy="5257800"/>
          </a:xfrm>
        </p:spPr>
        <p:txBody>
          <a:bodyPr tIns="182880">
            <a:normAutofit/>
          </a:bodyPr>
          <a:lstStyle>
            <a:lvl1pPr marL="0" indent="0" algn="ctr" latinLnBrk="0">
              <a:buNone/>
              <a:defRPr kumimoji="1" lang="ja-JP" sz="2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アイコンをクリックして画像を追加</a:t>
            </a:r>
          </a:p>
        </p:txBody>
      </p:sp>
      <p:sp>
        <p:nvSpPr>
          <p:cNvPr id="33" name="テキスト プレースホルダー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latinLnBrk="0">
              <a:lnSpc>
                <a:spcPct val="114000"/>
              </a:lnSpc>
              <a:spcBef>
                <a:spcPts val="0"/>
              </a:spcBef>
              <a:buNone/>
              <a:defRPr kumimoji="1" lang="ja-JP" sz="2200" b="1" cap="all" baseline="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見出しテキスト</a:t>
            </a:r>
          </a:p>
        </p:txBody>
      </p:sp>
      <p:sp>
        <p:nvSpPr>
          <p:cNvPr id="7" name="切手マーク"/>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sz="11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ここに切手を</a:t>
            </a:r>
            <a:r>
              <a:rPr kumimoji="1" lang="ja-JP" sz="11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貼って</a:t>
            </a:r>
            <a:r>
              <a:rPr kumimoji="1" lang="en-US" altLang="ja-JP" sz="11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1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sz="110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ください</a:t>
            </a:r>
            <a:endParaRPr kumimoji="1" lang="ja-JP" sz="11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内側のページ">
    <p:spTree>
      <p:nvGrpSpPr>
        <p:cNvPr id="1" name=""/>
        <p:cNvGrpSpPr/>
        <p:nvPr/>
      </p:nvGrpSpPr>
      <p:grpSpPr>
        <a:xfrm>
          <a:off x="0" y="0"/>
          <a:ext cx="0" cy="0"/>
          <a:chOff x="0" y="0"/>
          <a:chExt cx="0" cy="0"/>
        </a:xfrm>
      </p:grpSpPr>
      <p:sp>
        <p:nvSpPr>
          <p:cNvPr id="31" name="テキスト プレースホルダー 21"/>
          <p:cNvSpPr>
            <a:spLocks noGrp="1"/>
          </p:cNvSpPr>
          <p:nvPr>
            <p:ph type="body" sz="quarter" idx="20" hasCustomPrompt="1"/>
          </p:nvPr>
        </p:nvSpPr>
        <p:spPr>
          <a:xfrm>
            <a:off x="228600" y="284875"/>
            <a:ext cx="2953511" cy="451816"/>
          </a:xfrm>
        </p:spPr>
        <p:txBody>
          <a:bodyPr lIns="0" tIns="0" rIns="0" bIns="0" anchor="ctr">
            <a:noAutofit/>
          </a:bodyPr>
          <a:lstStyle>
            <a:lvl1pPr marL="0" indent="0" algn="l" latinLnBrk="0">
              <a:lnSpc>
                <a:spcPct val="114000"/>
              </a:lnSpc>
              <a:spcBef>
                <a:spcPts val="800"/>
              </a:spcBef>
              <a:buNone/>
              <a:defRPr kumimoji="1" lang="ja-JP" sz="21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クリックしてテキストを入力</a:t>
            </a:r>
          </a:p>
        </p:txBody>
      </p:sp>
      <p:sp>
        <p:nvSpPr>
          <p:cNvPr id="35" name="テキスト プレースホルダー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クリックしてテキストを入力</a:t>
            </a:r>
          </a:p>
        </p:txBody>
      </p:sp>
      <p:sp>
        <p:nvSpPr>
          <p:cNvPr id="38" name="テキスト プレースホルダー 21"/>
          <p:cNvSpPr>
            <a:spLocks noGrp="1"/>
          </p:cNvSpPr>
          <p:nvPr>
            <p:ph type="body" sz="quarter" idx="55" hasCustomPrompt="1"/>
          </p:nvPr>
        </p:nvSpPr>
        <p:spPr>
          <a:xfrm>
            <a:off x="228600" y="4370832"/>
            <a:ext cx="2953511" cy="406468"/>
          </a:xfrm>
        </p:spPr>
        <p:txBody>
          <a:bodyPr lIns="0" tIns="0" rIns="0" bIns="0" anchor="ctr">
            <a:noAutofit/>
          </a:bodyPr>
          <a:lstStyle>
            <a:lvl1pPr marL="0" indent="0" algn="l" latinLnBrk="0">
              <a:lnSpc>
                <a:spcPct val="114000"/>
              </a:lnSpc>
              <a:spcBef>
                <a:spcPts val="800"/>
              </a:spcBef>
              <a:buNone/>
              <a:defRPr kumimoji="1" lang="ja-JP" sz="21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クリックしてテキストを入力</a:t>
            </a:r>
          </a:p>
        </p:txBody>
      </p:sp>
      <p:sp>
        <p:nvSpPr>
          <p:cNvPr id="74" name="テキスト プレースホルダー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クリックしてテキストを入力</a:t>
            </a:r>
          </a:p>
        </p:txBody>
      </p:sp>
      <p:sp>
        <p:nvSpPr>
          <p:cNvPr id="12" name="図プレースホルダー 11"/>
          <p:cNvSpPr>
            <a:spLocks noGrp="1"/>
          </p:cNvSpPr>
          <p:nvPr>
            <p:ph type="pic" sz="quarter" idx="10"/>
          </p:nvPr>
        </p:nvSpPr>
        <p:spPr>
          <a:xfrm>
            <a:off x="3596831" y="228600"/>
            <a:ext cx="6273356" cy="2450592"/>
          </a:xfrm>
        </p:spPr>
        <p:txBody>
          <a:bodyPr tIns="457200">
            <a:normAutofit/>
          </a:bodyPr>
          <a:lstStyle>
            <a:lvl1pPr marL="0" indent="0" algn="ctr" latinLnBrk="0">
              <a:buNone/>
              <a:defRPr kumimoji="1" lang="ja-JP" sz="2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アイコンをクリックして画像を追加</a:t>
            </a:r>
          </a:p>
        </p:txBody>
      </p:sp>
      <p:sp>
        <p:nvSpPr>
          <p:cNvPr id="75" name="テキスト プレースホルダー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クリックしてテキストを入力</a:t>
            </a:r>
          </a:p>
        </p:txBody>
      </p:sp>
      <p:sp>
        <p:nvSpPr>
          <p:cNvPr id="49" name="テキスト プレースホルダー 21"/>
          <p:cNvSpPr>
            <a:spLocks noGrp="1"/>
          </p:cNvSpPr>
          <p:nvPr>
            <p:ph type="body" sz="quarter" idx="61" hasCustomPrompt="1"/>
          </p:nvPr>
        </p:nvSpPr>
        <p:spPr>
          <a:xfrm>
            <a:off x="3609213" y="4539432"/>
            <a:ext cx="2953511" cy="356418"/>
          </a:xfrm>
        </p:spPr>
        <p:txBody>
          <a:bodyPr lIns="0" tIns="0" rIns="0" bIns="0" anchor="ctr">
            <a:noAutofit/>
          </a:bodyPr>
          <a:lstStyle>
            <a:lvl1pPr marL="0" indent="0" algn="l" latinLnBrk="0">
              <a:lnSpc>
                <a:spcPct val="114000"/>
              </a:lnSpc>
              <a:spcBef>
                <a:spcPts val="800"/>
              </a:spcBef>
              <a:buNone/>
              <a:defRPr kumimoji="1" lang="ja-JP" sz="21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クリックしてテキストを入力</a:t>
            </a:r>
          </a:p>
        </p:txBody>
      </p:sp>
      <p:sp>
        <p:nvSpPr>
          <p:cNvPr id="76" name="テキスト プレースホルダー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latinLnBrk="0">
              <a:lnSpc>
                <a:spcPct val="150000"/>
              </a:lnSpc>
              <a:spcBef>
                <a:spcPts val="600"/>
              </a:spcBef>
              <a:spcAft>
                <a:spcPts val="0"/>
              </a:spcAft>
              <a:buFont typeface="Arial" panose="020B0604020202020204" pitchFamily="34" charset="0"/>
              <a:buChar char="•"/>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クリックしてテキストを入力</a:t>
            </a:r>
          </a:p>
        </p:txBody>
      </p:sp>
      <p:sp>
        <p:nvSpPr>
          <p:cNvPr id="62" name="テキスト プレースホルダー 21"/>
          <p:cNvSpPr>
            <a:spLocks noGrp="1"/>
          </p:cNvSpPr>
          <p:nvPr>
            <p:ph type="body" sz="quarter" idx="64" hasCustomPrompt="1"/>
          </p:nvPr>
        </p:nvSpPr>
        <p:spPr>
          <a:xfrm>
            <a:off x="6916676" y="3007495"/>
            <a:ext cx="2953511" cy="356418"/>
          </a:xfrm>
        </p:spPr>
        <p:txBody>
          <a:bodyPr lIns="0" tIns="0" rIns="0" bIns="0" anchor="ctr">
            <a:noAutofit/>
          </a:bodyPr>
          <a:lstStyle>
            <a:lvl1pPr marL="0" indent="0" algn="l" latinLnBrk="0">
              <a:lnSpc>
                <a:spcPct val="114000"/>
              </a:lnSpc>
              <a:spcBef>
                <a:spcPts val="800"/>
              </a:spcBef>
              <a:buNone/>
              <a:defRPr kumimoji="1" lang="ja-JP" sz="21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クリックしてテキストを入力</a:t>
            </a:r>
          </a:p>
        </p:txBody>
      </p:sp>
      <p:sp>
        <p:nvSpPr>
          <p:cNvPr id="71" name="図プレースホルダー 11"/>
          <p:cNvSpPr>
            <a:spLocks noGrp="1"/>
          </p:cNvSpPr>
          <p:nvPr>
            <p:ph type="pic" sz="quarter" idx="73"/>
          </p:nvPr>
        </p:nvSpPr>
        <p:spPr>
          <a:xfrm>
            <a:off x="6916676" y="3445173"/>
            <a:ext cx="1207008" cy="1207008"/>
          </a:xfrm>
        </p:spPr>
        <p:txBody>
          <a:bodyPr lIns="91440" tIns="91440" rIns="91440" bIns="91440">
            <a:normAutofit/>
          </a:bodyPr>
          <a:lstStyle>
            <a:lvl1pPr marL="0" indent="0" algn="ctr" latinLnBrk="0">
              <a:buNone/>
              <a:defRPr kumimoji="1" lang="ja-JP"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アイコンをクリックして画像を追加</a:t>
            </a:r>
          </a:p>
        </p:txBody>
      </p:sp>
      <p:sp>
        <p:nvSpPr>
          <p:cNvPr id="63" name="テキスト プレースホルダー 21"/>
          <p:cNvSpPr>
            <a:spLocks noGrp="1"/>
          </p:cNvSpPr>
          <p:nvPr>
            <p:ph type="body" sz="quarter" idx="65" hasCustomPrompt="1"/>
          </p:nvPr>
        </p:nvSpPr>
        <p:spPr>
          <a:xfrm>
            <a:off x="8273799" y="3406609"/>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kumimoji="1" lang="ja-JP" sz="1000" b="1" cap="all" baseline="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82880" indent="-182880" latinLnBrk="0">
              <a:lnSpc>
                <a:spcPct val="100000"/>
              </a:lnSpc>
              <a:spcBef>
                <a:spcPts val="600"/>
              </a:spcBef>
              <a:spcAft>
                <a:spcPts val="0"/>
              </a:spcAft>
              <a:buFont typeface="Arial" panose="020B0604020202020204" pitchFamily="34" charset="0"/>
              <a:buChar char="•"/>
              <a:defRPr kumimoji="1" lang="ja-JP" sz="900"/>
            </a:lvl2pPr>
            <a:lvl3pPr marL="182880" indent="-182880" latinLnBrk="0">
              <a:lnSpc>
                <a:spcPct val="100000"/>
              </a:lnSpc>
              <a:spcBef>
                <a:spcPts val="600"/>
              </a:spcBef>
              <a:spcAft>
                <a:spcPts val="0"/>
              </a:spcAft>
              <a:buFont typeface="Arial" panose="020B0604020202020204" pitchFamily="34" charset="0"/>
              <a:buChar char="•"/>
              <a:defRPr kumimoji="1" lang="ja-JP" sz="900"/>
            </a:lvl3pPr>
            <a:lvl4pPr marL="182880" indent="-182880" latinLnBrk="0">
              <a:lnSpc>
                <a:spcPct val="100000"/>
              </a:lnSpc>
              <a:spcBef>
                <a:spcPts val="600"/>
              </a:spcBef>
              <a:spcAft>
                <a:spcPts val="0"/>
              </a:spcAft>
              <a:buFont typeface="Arial" panose="020B0604020202020204" pitchFamily="34" charset="0"/>
              <a:buChar char="•"/>
              <a:defRPr kumimoji="1" lang="ja-JP" sz="900"/>
            </a:lvl4pPr>
            <a:lvl5pPr marL="182880" indent="-182880" latinLnBrk="0">
              <a:lnSpc>
                <a:spcPct val="100000"/>
              </a:lnSpc>
              <a:spcBef>
                <a:spcPts val="600"/>
              </a:spcBef>
              <a:spcAft>
                <a:spcPts val="0"/>
              </a:spcAft>
              <a:buFont typeface="Arial" panose="020B0604020202020204" pitchFamily="34" charset="0"/>
              <a:buChar char="•"/>
              <a:defRPr kumimoji="1" lang="ja-JP" sz="900"/>
            </a:lvl5pPr>
            <a:lvl6pPr marL="182880" indent="-182880" latinLnBrk="0">
              <a:lnSpc>
                <a:spcPct val="100000"/>
              </a:lnSpc>
              <a:spcBef>
                <a:spcPts val="600"/>
              </a:spcBef>
              <a:spcAft>
                <a:spcPts val="0"/>
              </a:spcAft>
              <a:defRPr kumimoji="1" lang="ja-JP" sz="900"/>
            </a:lvl6pPr>
            <a:lvl7pPr marL="182880" indent="-182880" latinLnBrk="0">
              <a:lnSpc>
                <a:spcPct val="100000"/>
              </a:lnSpc>
              <a:spcBef>
                <a:spcPts val="600"/>
              </a:spcBef>
              <a:spcAft>
                <a:spcPts val="0"/>
              </a:spcAft>
              <a:defRPr kumimoji="1" lang="ja-JP" sz="900"/>
            </a:lvl7pPr>
            <a:lvl8pPr marL="182880" indent="-182880" latinLnBrk="0">
              <a:lnSpc>
                <a:spcPct val="100000"/>
              </a:lnSpc>
              <a:spcBef>
                <a:spcPts val="600"/>
              </a:spcBef>
              <a:spcAft>
                <a:spcPts val="0"/>
              </a:spcAft>
              <a:defRPr kumimoji="1" lang="ja-JP" sz="900"/>
            </a:lvl8pPr>
            <a:lvl9pPr marL="182880" indent="-182880" latinLnBrk="0">
              <a:lnSpc>
                <a:spcPct val="100000"/>
              </a:lnSpc>
              <a:spcBef>
                <a:spcPts val="600"/>
              </a:spcBef>
              <a:spcAft>
                <a:spcPts val="0"/>
              </a:spcAft>
              <a:defRPr kumimoji="1" lang="ja-JP" sz="900"/>
            </a:lvl9pPr>
          </a:lstStyle>
          <a:p>
            <a:pPr lvl="0"/>
            <a:r>
              <a:rPr kumimoji="1" lang="ja-JP"/>
              <a:t>クリックしてテキストを入力</a:t>
            </a:r>
          </a:p>
        </p:txBody>
      </p:sp>
      <p:sp>
        <p:nvSpPr>
          <p:cNvPr id="77" name="テキスト プレースホルダー 21"/>
          <p:cNvSpPr>
            <a:spLocks noGrp="1"/>
          </p:cNvSpPr>
          <p:nvPr>
            <p:ph type="body" sz="quarter" idx="78" hasCustomPrompt="1"/>
          </p:nvPr>
        </p:nvSpPr>
        <p:spPr>
          <a:xfrm>
            <a:off x="8273800" y="3625578"/>
            <a:ext cx="1596387" cy="170568"/>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クリックして入力</a:t>
            </a:r>
          </a:p>
        </p:txBody>
      </p:sp>
      <p:sp>
        <p:nvSpPr>
          <p:cNvPr id="79" name="テキスト プレースホルダー 21"/>
          <p:cNvSpPr>
            <a:spLocks noGrp="1"/>
          </p:cNvSpPr>
          <p:nvPr>
            <p:ph type="body" sz="quarter" idx="80" hasCustomPrompt="1"/>
          </p:nvPr>
        </p:nvSpPr>
        <p:spPr>
          <a:xfrm>
            <a:off x="8273800" y="3809933"/>
            <a:ext cx="1596387" cy="60350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クリックして入力</a:t>
            </a:r>
          </a:p>
        </p:txBody>
      </p:sp>
      <p:sp>
        <p:nvSpPr>
          <p:cNvPr id="65" name="テキスト プレースホルダー 21"/>
          <p:cNvSpPr>
            <a:spLocks noGrp="1"/>
          </p:cNvSpPr>
          <p:nvPr>
            <p:ph type="body" sz="quarter" idx="67" hasCustomPrompt="1"/>
          </p:nvPr>
        </p:nvSpPr>
        <p:spPr>
          <a:xfrm>
            <a:off x="8273799" y="4427223"/>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kumimoji="1" lang="ja-JP" sz="1000" b="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vl2pPr marL="182880" indent="-182880" latinLnBrk="0">
              <a:lnSpc>
                <a:spcPct val="100000"/>
              </a:lnSpc>
              <a:spcBef>
                <a:spcPts val="600"/>
              </a:spcBef>
              <a:spcAft>
                <a:spcPts val="0"/>
              </a:spcAft>
              <a:buFont typeface="Arial" panose="020B0604020202020204" pitchFamily="34" charset="0"/>
              <a:buChar char="•"/>
              <a:defRPr kumimoji="1" lang="ja-JP" sz="900"/>
            </a:lvl2pPr>
            <a:lvl3pPr marL="182880" indent="-182880" latinLnBrk="0">
              <a:lnSpc>
                <a:spcPct val="100000"/>
              </a:lnSpc>
              <a:spcBef>
                <a:spcPts val="600"/>
              </a:spcBef>
              <a:spcAft>
                <a:spcPts val="0"/>
              </a:spcAft>
              <a:buFont typeface="Arial" panose="020B0604020202020204" pitchFamily="34" charset="0"/>
              <a:buChar char="•"/>
              <a:defRPr kumimoji="1" lang="ja-JP" sz="900"/>
            </a:lvl3pPr>
            <a:lvl4pPr marL="182880" indent="-182880" latinLnBrk="0">
              <a:lnSpc>
                <a:spcPct val="100000"/>
              </a:lnSpc>
              <a:spcBef>
                <a:spcPts val="600"/>
              </a:spcBef>
              <a:spcAft>
                <a:spcPts val="0"/>
              </a:spcAft>
              <a:buFont typeface="Arial" panose="020B0604020202020204" pitchFamily="34" charset="0"/>
              <a:buChar char="•"/>
              <a:defRPr kumimoji="1" lang="ja-JP" sz="900"/>
            </a:lvl4pPr>
            <a:lvl5pPr marL="182880" indent="-182880" latinLnBrk="0">
              <a:lnSpc>
                <a:spcPct val="100000"/>
              </a:lnSpc>
              <a:spcBef>
                <a:spcPts val="600"/>
              </a:spcBef>
              <a:spcAft>
                <a:spcPts val="0"/>
              </a:spcAft>
              <a:buFont typeface="Arial" panose="020B0604020202020204" pitchFamily="34" charset="0"/>
              <a:buChar char="•"/>
              <a:defRPr kumimoji="1" lang="ja-JP" sz="900"/>
            </a:lvl5pPr>
            <a:lvl6pPr marL="182880" indent="-182880" latinLnBrk="0">
              <a:lnSpc>
                <a:spcPct val="100000"/>
              </a:lnSpc>
              <a:spcBef>
                <a:spcPts val="600"/>
              </a:spcBef>
              <a:spcAft>
                <a:spcPts val="0"/>
              </a:spcAft>
              <a:defRPr kumimoji="1" lang="ja-JP" sz="900"/>
            </a:lvl6pPr>
            <a:lvl7pPr marL="182880" indent="-182880" latinLnBrk="0">
              <a:lnSpc>
                <a:spcPct val="100000"/>
              </a:lnSpc>
              <a:spcBef>
                <a:spcPts val="600"/>
              </a:spcBef>
              <a:spcAft>
                <a:spcPts val="0"/>
              </a:spcAft>
              <a:defRPr kumimoji="1" lang="ja-JP" sz="900"/>
            </a:lvl7pPr>
            <a:lvl8pPr marL="182880" indent="-182880" latinLnBrk="0">
              <a:lnSpc>
                <a:spcPct val="100000"/>
              </a:lnSpc>
              <a:spcBef>
                <a:spcPts val="600"/>
              </a:spcBef>
              <a:spcAft>
                <a:spcPts val="0"/>
              </a:spcAft>
              <a:defRPr kumimoji="1" lang="ja-JP" sz="900"/>
            </a:lvl8pPr>
            <a:lvl9pPr marL="182880" indent="-182880" latinLnBrk="0">
              <a:lnSpc>
                <a:spcPct val="100000"/>
              </a:lnSpc>
              <a:spcBef>
                <a:spcPts val="600"/>
              </a:spcBef>
              <a:spcAft>
                <a:spcPts val="0"/>
              </a:spcAft>
              <a:defRPr kumimoji="1" lang="ja-JP" sz="900"/>
            </a:lvl9pPr>
          </a:lstStyle>
          <a:p>
            <a:pPr lvl="0"/>
            <a:r>
              <a:rPr kumimoji="1" lang="ja-JP"/>
              <a:t>クリックしてメール アドレスを入力</a:t>
            </a:r>
          </a:p>
        </p:txBody>
      </p:sp>
      <p:sp>
        <p:nvSpPr>
          <p:cNvPr id="72" name="図プレースホルダー 11"/>
          <p:cNvSpPr>
            <a:spLocks noGrp="1"/>
          </p:cNvSpPr>
          <p:nvPr>
            <p:ph type="pic" sz="quarter" idx="74"/>
          </p:nvPr>
        </p:nvSpPr>
        <p:spPr>
          <a:xfrm>
            <a:off x="6916676" y="4846320"/>
            <a:ext cx="1207008" cy="1207008"/>
          </a:xfrm>
        </p:spPr>
        <p:txBody>
          <a:bodyPr lIns="91440" tIns="91440" rIns="91440" bIns="91440">
            <a:normAutofit/>
          </a:bodyPr>
          <a:lstStyle>
            <a:lvl1pPr marL="0" indent="0" algn="ctr" latinLnBrk="0">
              <a:buNone/>
              <a:defRPr kumimoji="1" lang="ja-JP"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アイコンをクリックして画像を追加</a:t>
            </a:r>
          </a:p>
        </p:txBody>
      </p:sp>
      <p:sp>
        <p:nvSpPr>
          <p:cNvPr id="66" name="テキスト プレースホルダー 21"/>
          <p:cNvSpPr>
            <a:spLocks noGrp="1"/>
          </p:cNvSpPr>
          <p:nvPr>
            <p:ph type="body" sz="quarter" idx="68" hasCustomPrompt="1"/>
          </p:nvPr>
        </p:nvSpPr>
        <p:spPr>
          <a:xfrm>
            <a:off x="8273799" y="4813081"/>
            <a:ext cx="1596388" cy="218969"/>
          </a:xfrm>
        </p:spPr>
        <p:txBody>
          <a:bodyPr lIns="0" tIns="0" rIns="0" bIns="0" anchor="ctr">
            <a:noAutofit/>
          </a:bodyPr>
          <a:lstStyle>
            <a:lvl1pPr marL="0" indent="0" algn="l" latinLnBrk="0">
              <a:lnSpc>
                <a:spcPct val="150000"/>
              </a:lnSpc>
              <a:spcBef>
                <a:spcPts val="600"/>
              </a:spcBef>
              <a:spcAft>
                <a:spcPts val="0"/>
              </a:spcAft>
              <a:buClr>
                <a:schemeClr val="accent1"/>
              </a:buClr>
              <a:buSzPct val="87000"/>
              <a:buFont typeface="Arial" panose="020B0604020202020204" pitchFamily="34" charset="0"/>
              <a:buNone/>
              <a:defRPr kumimoji="1" lang="ja-JP" sz="1000" b="1" cap="all" baseline="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82880" indent="-182880" latinLnBrk="0">
              <a:lnSpc>
                <a:spcPct val="100000"/>
              </a:lnSpc>
              <a:spcBef>
                <a:spcPts val="600"/>
              </a:spcBef>
              <a:spcAft>
                <a:spcPts val="0"/>
              </a:spcAft>
              <a:buFont typeface="Arial" panose="020B0604020202020204" pitchFamily="34" charset="0"/>
              <a:buChar char="•"/>
              <a:defRPr kumimoji="1" lang="ja-JP" sz="900"/>
            </a:lvl2pPr>
            <a:lvl3pPr marL="182880" indent="-182880" latinLnBrk="0">
              <a:lnSpc>
                <a:spcPct val="100000"/>
              </a:lnSpc>
              <a:spcBef>
                <a:spcPts val="600"/>
              </a:spcBef>
              <a:spcAft>
                <a:spcPts val="0"/>
              </a:spcAft>
              <a:buFont typeface="Arial" panose="020B0604020202020204" pitchFamily="34" charset="0"/>
              <a:buChar char="•"/>
              <a:defRPr kumimoji="1" lang="ja-JP" sz="900"/>
            </a:lvl3pPr>
            <a:lvl4pPr marL="182880" indent="-182880" latinLnBrk="0">
              <a:lnSpc>
                <a:spcPct val="100000"/>
              </a:lnSpc>
              <a:spcBef>
                <a:spcPts val="600"/>
              </a:spcBef>
              <a:spcAft>
                <a:spcPts val="0"/>
              </a:spcAft>
              <a:buFont typeface="Arial" panose="020B0604020202020204" pitchFamily="34" charset="0"/>
              <a:buChar char="•"/>
              <a:defRPr kumimoji="1" lang="ja-JP" sz="900"/>
            </a:lvl4pPr>
            <a:lvl5pPr marL="182880" indent="-182880" latinLnBrk="0">
              <a:lnSpc>
                <a:spcPct val="100000"/>
              </a:lnSpc>
              <a:spcBef>
                <a:spcPts val="600"/>
              </a:spcBef>
              <a:spcAft>
                <a:spcPts val="0"/>
              </a:spcAft>
              <a:buFont typeface="Arial" panose="020B0604020202020204" pitchFamily="34" charset="0"/>
              <a:buChar char="•"/>
              <a:defRPr kumimoji="1" lang="ja-JP" sz="900"/>
            </a:lvl5pPr>
            <a:lvl6pPr marL="182880" indent="-182880" latinLnBrk="0">
              <a:lnSpc>
                <a:spcPct val="100000"/>
              </a:lnSpc>
              <a:spcBef>
                <a:spcPts val="600"/>
              </a:spcBef>
              <a:spcAft>
                <a:spcPts val="0"/>
              </a:spcAft>
              <a:defRPr kumimoji="1" lang="ja-JP" sz="900"/>
            </a:lvl6pPr>
            <a:lvl7pPr marL="182880" indent="-182880" latinLnBrk="0">
              <a:lnSpc>
                <a:spcPct val="100000"/>
              </a:lnSpc>
              <a:spcBef>
                <a:spcPts val="600"/>
              </a:spcBef>
              <a:spcAft>
                <a:spcPts val="0"/>
              </a:spcAft>
              <a:defRPr kumimoji="1" lang="ja-JP" sz="900"/>
            </a:lvl7pPr>
            <a:lvl8pPr marL="182880" indent="-182880" latinLnBrk="0">
              <a:lnSpc>
                <a:spcPct val="100000"/>
              </a:lnSpc>
              <a:spcBef>
                <a:spcPts val="600"/>
              </a:spcBef>
              <a:spcAft>
                <a:spcPts val="0"/>
              </a:spcAft>
              <a:defRPr kumimoji="1" lang="ja-JP" sz="900"/>
            </a:lvl8pPr>
            <a:lvl9pPr marL="182880" indent="-182880" latinLnBrk="0">
              <a:lnSpc>
                <a:spcPct val="100000"/>
              </a:lnSpc>
              <a:spcBef>
                <a:spcPts val="600"/>
              </a:spcBef>
              <a:spcAft>
                <a:spcPts val="0"/>
              </a:spcAft>
              <a:defRPr kumimoji="1" lang="ja-JP" sz="900"/>
            </a:lvl9pPr>
          </a:lstStyle>
          <a:p>
            <a:pPr lvl="0"/>
            <a:r>
              <a:rPr kumimoji="1" lang="ja-JP"/>
              <a:t>クリックしてテキストを入力</a:t>
            </a:r>
          </a:p>
        </p:txBody>
      </p:sp>
      <p:sp>
        <p:nvSpPr>
          <p:cNvPr id="78" name="テキスト プレースホルダー 21"/>
          <p:cNvSpPr>
            <a:spLocks noGrp="1"/>
          </p:cNvSpPr>
          <p:nvPr>
            <p:ph type="body" sz="quarter" idx="79" hasCustomPrompt="1"/>
          </p:nvPr>
        </p:nvSpPr>
        <p:spPr>
          <a:xfrm>
            <a:off x="8273799" y="5032049"/>
            <a:ext cx="1596387" cy="173736"/>
          </a:xfrm>
        </p:spPr>
        <p:txBody>
          <a:bodyPr lIns="0" tIns="0" rIns="0" bIns="0" anchor="t">
            <a:noAutofit/>
          </a:bodyPr>
          <a:lstStyle>
            <a:lvl1pPr marL="0" indent="0" algn="l" latinLnBrk="0">
              <a:lnSpc>
                <a:spcPct val="100000"/>
              </a:lnSpc>
              <a:spcBef>
                <a:spcPts val="0"/>
              </a:spcBef>
              <a:spcAft>
                <a:spcPts val="0"/>
              </a:spcAft>
              <a:buFont typeface="Arial" panose="020B0604020202020204" pitchFamily="34" charset="0"/>
              <a:buNone/>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クリックして入力</a:t>
            </a:r>
          </a:p>
        </p:txBody>
      </p:sp>
      <p:sp>
        <p:nvSpPr>
          <p:cNvPr id="80" name="テキスト プレースホルダー 21"/>
          <p:cNvSpPr>
            <a:spLocks noGrp="1"/>
          </p:cNvSpPr>
          <p:nvPr>
            <p:ph type="body" sz="quarter" idx="81" hasCustomPrompt="1"/>
          </p:nvPr>
        </p:nvSpPr>
        <p:spPr>
          <a:xfrm>
            <a:off x="8273799" y="5215051"/>
            <a:ext cx="1596387" cy="604054"/>
          </a:xfrm>
        </p:spPr>
        <p:txBody>
          <a:bodyPr lIns="0" tIns="0" rIns="0" bIns="0" anchor="ctr">
            <a:noAutofit/>
          </a:bodyPr>
          <a:lstStyle>
            <a:lvl1pPr marL="0" indent="0" algn="l" latinLnBrk="0">
              <a:lnSpc>
                <a:spcPct val="100000"/>
              </a:lnSpc>
              <a:spcBef>
                <a:spcPts val="0"/>
              </a:spcBef>
              <a:spcAft>
                <a:spcPts val="0"/>
              </a:spcAft>
              <a:buFont typeface="Arial" panose="020B0604020202020204" pitchFamily="34" charset="0"/>
              <a:buNone/>
              <a:defRPr kumimoji="1" lang="ja-JP" sz="1000">
                <a:solidFill>
                  <a:schemeClr val="tx2"/>
                </a:solidFill>
                <a:latin typeface="Meiryo UI" panose="020B0604030504040204" pitchFamily="50" charset="-128"/>
                <a:ea typeface="Meiryo UI" panose="020B0604030504040204" pitchFamily="50" charset="-128"/>
                <a:cs typeface="Meiryo UI" panose="020B0604030504040204" pitchFamily="50" charset="-128"/>
              </a:defRPr>
            </a:lvl1pPr>
            <a:lvl2pPr marL="137160" indent="-137160" latinLnBrk="0">
              <a:lnSpc>
                <a:spcPct val="150000"/>
              </a:lnSpc>
              <a:spcBef>
                <a:spcPts val="600"/>
              </a:spcBef>
              <a:spcAft>
                <a:spcPts val="0"/>
              </a:spcAft>
              <a:buFont typeface="Arial" panose="020B0604020202020204" pitchFamily="34" charset="0"/>
              <a:buChar char="•"/>
              <a:defRPr kumimoji="1" lang="ja-JP" sz="900"/>
            </a:lvl2pPr>
            <a:lvl3pPr marL="137160" indent="-137160" latinLnBrk="0">
              <a:lnSpc>
                <a:spcPct val="150000"/>
              </a:lnSpc>
              <a:spcBef>
                <a:spcPts val="600"/>
              </a:spcBef>
              <a:spcAft>
                <a:spcPts val="0"/>
              </a:spcAft>
              <a:buFont typeface="Arial" panose="020B0604020202020204" pitchFamily="34" charset="0"/>
              <a:buChar char="•"/>
              <a:defRPr kumimoji="1" lang="ja-JP" sz="900"/>
            </a:lvl3pPr>
            <a:lvl4pPr marL="137160" indent="-137160" latinLnBrk="0">
              <a:lnSpc>
                <a:spcPct val="150000"/>
              </a:lnSpc>
              <a:spcBef>
                <a:spcPts val="600"/>
              </a:spcBef>
              <a:spcAft>
                <a:spcPts val="0"/>
              </a:spcAft>
              <a:buFont typeface="Arial" panose="020B0604020202020204" pitchFamily="34" charset="0"/>
              <a:buChar char="•"/>
              <a:defRPr kumimoji="1" lang="ja-JP" sz="900"/>
            </a:lvl4pPr>
            <a:lvl5pPr marL="137160" indent="-137160" latinLnBrk="0">
              <a:lnSpc>
                <a:spcPct val="150000"/>
              </a:lnSpc>
              <a:spcBef>
                <a:spcPts val="600"/>
              </a:spcBef>
              <a:spcAft>
                <a:spcPts val="0"/>
              </a:spcAft>
              <a:buFont typeface="Arial" panose="020B0604020202020204" pitchFamily="34" charset="0"/>
              <a:buChar char="•"/>
              <a:defRPr kumimoji="1" lang="ja-JP" sz="900"/>
            </a:lvl5pPr>
            <a:lvl6pPr marL="137160" indent="-137160" latinLnBrk="0">
              <a:lnSpc>
                <a:spcPct val="150000"/>
              </a:lnSpc>
              <a:spcBef>
                <a:spcPts val="600"/>
              </a:spcBef>
              <a:spcAft>
                <a:spcPts val="0"/>
              </a:spcAft>
              <a:defRPr kumimoji="1" lang="ja-JP" sz="900"/>
            </a:lvl6pPr>
            <a:lvl7pPr marL="137160" indent="-137160" latinLnBrk="0">
              <a:lnSpc>
                <a:spcPct val="150000"/>
              </a:lnSpc>
              <a:spcBef>
                <a:spcPts val="600"/>
              </a:spcBef>
              <a:spcAft>
                <a:spcPts val="0"/>
              </a:spcAft>
              <a:defRPr kumimoji="1" lang="ja-JP" sz="900"/>
            </a:lvl7pPr>
            <a:lvl8pPr marL="137160" indent="-137160" latinLnBrk="0">
              <a:lnSpc>
                <a:spcPct val="150000"/>
              </a:lnSpc>
              <a:spcBef>
                <a:spcPts val="600"/>
              </a:spcBef>
              <a:spcAft>
                <a:spcPts val="0"/>
              </a:spcAft>
              <a:defRPr kumimoji="1" lang="ja-JP" sz="900"/>
            </a:lvl8pPr>
            <a:lvl9pPr marL="137160" indent="-137160" latinLnBrk="0">
              <a:lnSpc>
                <a:spcPct val="150000"/>
              </a:lnSpc>
              <a:spcBef>
                <a:spcPts val="600"/>
              </a:spcBef>
              <a:spcAft>
                <a:spcPts val="0"/>
              </a:spcAft>
              <a:defRPr kumimoji="1" lang="ja-JP" sz="900"/>
            </a:lvl9pPr>
          </a:lstStyle>
          <a:p>
            <a:pPr lvl="0"/>
            <a:r>
              <a:rPr kumimoji="1" lang="ja-JP"/>
              <a:t>クリックして入力</a:t>
            </a:r>
          </a:p>
        </p:txBody>
      </p:sp>
      <p:sp>
        <p:nvSpPr>
          <p:cNvPr id="68" name="テキスト プレースホルダー 21"/>
          <p:cNvSpPr>
            <a:spLocks noGrp="1"/>
          </p:cNvSpPr>
          <p:nvPr>
            <p:ph type="body" sz="quarter" idx="70" hasCustomPrompt="1"/>
          </p:nvPr>
        </p:nvSpPr>
        <p:spPr>
          <a:xfrm>
            <a:off x="8273799" y="5828370"/>
            <a:ext cx="1596388" cy="224958"/>
          </a:xfrm>
        </p:spPr>
        <p:txBody>
          <a:bodyPr lIns="0" tIns="0" rIns="0" bIns="0" anchor="ctr">
            <a:noAutofit/>
          </a:bodyPr>
          <a:lstStyle>
            <a:lvl1pPr marL="0" indent="0" algn="l" latinLnBrk="0">
              <a:lnSpc>
                <a:spcPct val="100000"/>
              </a:lnSpc>
              <a:spcBef>
                <a:spcPts val="0"/>
              </a:spcBef>
              <a:spcAft>
                <a:spcPts val="0"/>
              </a:spcAft>
              <a:buClr>
                <a:schemeClr val="accent1"/>
              </a:buClr>
              <a:buSzPct val="87000"/>
              <a:buFont typeface="Arial" panose="020B0604020202020204" pitchFamily="34" charset="0"/>
              <a:buNone/>
              <a:defRPr kumimoji="1" lang="ja-JP" sz="1000" b="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vl2pPr marL="182880" indent="-182880" latinLnBrk="0">
              <a:lnSpc>
                <a:spcPct val="100000"/>
              </a:lnSpc>
              <a:spcBef>
                <a:spcPts val="600"/>
              </a:spcBef>
              <a:spcAft>
                <a:spcPts val="0"/>
              </a:spcAft>
              <a:buFont typeface="Arial" panose="020B0604020202020204" pitchFamily="34" charset="0"/>
              <a:buChar char="•"/>
              <a:defRPr kumimoji="1" lang="ja-JP" sz="900"/>
            </a:lvl2pPr>
            <a:lvl3pPr marL="182880" indent="-182880" latinLnBrk="0">
              <a:lnSpc>
                <a:spcPct val="100000"/>
              </a:lnSpc>
              <a:spcBef>
                <a:spcPts val="600"/>
              </a:spcBef>
              <a:spcAft>
                <a:spcPts val="0"/>
              </a:spcAft>
              <a:buFont typeface="Arial" panose="020B0604020202020204" pitchFamily="34" charset="0"/>
              <a:buChar char="•"/>
              <a:defRPr kumimoji="1" lang="ja-JP" sz="900"/>
            </a:lvl3pPr>
            <a:lvl4pPr marL="182880" indent="-182880" latinLnBrk="0">
              <a:lnSpc>
                <a:spcPct val="100000"/>
              </a:lnSpc>
              <a:spcBef>
                <a:spcPts val="600"/>
              </a:spcBef>
              <a:spcAft>
                <a:spcPts val="0"/>
              </a:spcAft>
              <a:buFont typeface="Arial" panose="020B0604020202020204" pitchFamily="34" charset="0"/>
              <a:buChar char="•"/>
              <a:defRPr kumimoji="1" lang="ja-JP" sz="900"/>
            </a:lvl4pPr>
            <a:lvl5pPr marL="182880" indent="-182880" latinLnBrk="0">
              <a:lnSpc>
                <a:spcPct val="100000"/>
              </a:lnSpc>
              <a:spcBef>
                <a:spcPts val="600"/>
              </a:spcBef>
              <a:spcAft>
                <a:spcPts val="0"/>
              </a:spcAft>
              <a:buFont typeface="Arial" panose="020B0604020202020204" pitchFamily="34" charset="0"/>
              <a:buChar char="•"/>
              <a:defRPr kumimoji="1" lang="ja-JP" sz="900"/>
            </a:lvl5pPr>
            <a:lvl6pPr marL="182880" indent="-182880" latinLnBrk="0">
              <a:lnSpc>
                <a:spcPct val="100000"/>
              </a:lnSpc>
              <a:spcBef>
                <a:spcPts val="600"/>
              </a:spcBef>
              <a:spcAft>
                <a:spcPts val="0"/>
              </a:spcAft>
              <a:defRPr kumimoji="1" lang="ja-JP" sz="900"/>
            </a:lvl6pPr>
            <a:lvl7pPr marL="182880" indent="-182880" latinLnBrk="0">
              <a:lnSpc>
                <a:spcPct val="100000"/>
              </a:lnSpc>
              <a:spcBef>
                <a:spcPts val="600"/>
              </a:spcBef>
              <a:spcAft>
                <a:spcPts val="0"/>
              </a:spcAft>
              <a:defRPr kumimoji="1" lang="ja-JP" sz="900"/>
            </a:lvl7pPr>
            <a:lvl8pPr marL="182880" indent="-182880" latinLnBrk="0">
              <a:lnSpc>
                <a:spcPct val="100000"/>
              </a:lnSpc>
              <a:spcBef>
                <a:spcPts val="600"/>
              </a:spcBef>
              <a:spcAft>
                <a:spcPts val="0"/>
              </a:spcAft>
              <a:defRPr kumimoji="1" lang="ja-JP" sz="900"/>
            </a:lvl8pPr>
            <a:lvl9pPr marL="182880" indent="-182880" latinLnBrk="0">
              <a:lnSpc>
                <a:spcPct val="100000"/>
              </a:lnSpc>
              <a:spcBef>
                <a:spcPts val="600"/>
              </a:spcBef>
              <a:spcAft>
                <a:spcPts val="0"/>
              </a:spcAft>
              <a:defRPr kumimoji="1" lang="ja-JP" sz="900"/>
            </a:lvl9pPr>
          </a:lstStyle>
          <a:p>
            <a:pPr lvl="0"/>
            <a:r>
              <a:rPr kumimoji="1" lang="ja-JP"/>
              <a:t>クリックしてメール アドレスを入力</a:t>
            </a:r>
          </a:p>
        </p:txBody>
      </p:sp>
      <p:sp>
        <p:nvSpPr>
          <p:cNvPr id="70" name="テキスト プレースホルダー 21"/>
          <p:cNvSpPr>
            <a:spLocks noGrp="1"/>
          </p:cNvSpPr>
          <p:nvPr>
            <p:ph type="body" sz="quarter" idx="72" hasCustomPrompt="1"/>
          </p:nvPr>
        </p:nvSpPr>
        <p:spPr>
          <a:xfrm>
            <a:off x="6916676" y="6384626"/>
            <a:ext cx="2953511" cy="261146"/>
          </a:xfrm>
        </p:spPr>
        <p:txBody>
          <a:bodyPr lIns="0" tIns="0" rIns="0" bIns="0" anchor="ctr">
            <a:noAutofit/>
          </a:bodyPr>
          <a:lstStyle>
            <a:lvl1pPr marL="0" indent="0" algn="l" latinLnBrk="0">
              <a:lnSpc>
                <a:spcPct val="114000"/>
              </a:lnSpc>
              <a:spcBef>
                <a:spcPts val="800"/>
              </a:spcBef>
              <a:buNone/>
              <a:defRPr kumimoji="1" lang="ja-JP" sz="1100" b="1">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spcBef>
                <a:spcPts val="0"/>
              </a:spcBef>
              <a:buNone/>
              <a:defRPr kumimoji="1" lang="ja-JP" sz="3600"/>
            </a:lvl2pPr>
            <a:lvl3pPr marL="0" indent="0" latinLnBrk="0">
              <a:spcBef>
                <a:spcPts val="0"/>
              </a:spcBef>
              <a:buNone/>
              <a:defRPr kumimoji="1" lang="ja-JP" sz="3600"/>
            </a:lvl3pPr>
            <a:lvl4pPr marL="0" indent="0" latinLnBrk="0">
              <a:spcBef>
                <a:spcPts val="0"/>
              </a:spcBef>
              <a:buNone/>
              <a:defRPr kumimoji="1" lang="ja-JP" sz="3600"/>
            </a:lvl4pPr>
            <a:lvl5pPr marL="0" indent="0" latinLnBrk="0">
              <a:spcBef>
                <a:spcPts val="0"/>
              </a:spcBef>
              <a:buNone/>
              <a:defRPr kumimoji="1" lang="ja-JP" sz="3600"/>
            </a:lvl5pPr>
          </a:lstStyle>
          <a:p>
            <a:pPr lvl="0"/>
            <a:r>
              <a:rPr kumimoji="1" lang="ja-JP"/>
              <a:t>クリックして URL を入力</a:t>
            </a:r>
          </a:p>
        </p:txBody>
      </p:sp>
      <p:sp>
        <p:nvSpPr>
          <p:cNvPr id="3" name="テキスト プレースホルダー 2"/>
          <p:cNvSpPr>
            <a:spLocks noGrp="1"/>
          </p:cNvSpPr>
          <p:nvPr>
            <p:ph type="body" sz="quarter" idx="82" hasCustomPrompt="1"/>
          </p:nvPr>
        </p:nvSpPr>
        <p:spPr>
          <a:xfrm>
            <a:off x="228600" y="182880"/>
            <a:ext cx="2953512" cy="91440"/>
          </a:xfrm>
          <a:blipFill>
            <a:blip r:embed="rId2"/>
            <a:stretch>
              <a:fillRect/>
            </a:stretch>
          </a:blipFill>
        </p:spPr>
        <p:txBody>
          <a:bodyPr>
            <a:normAutofit/>
          </a:bodyPr>
          <a:lstStyle>
            <a:lvl1pPr marL="0" indent="0" latinLnBrk="0">
              <a:lnSpc>
                <a:spcPct val="100000"/>
              </a:lnSpc>
              <a:spcBef>
                <a:spcPts val="0"/>
              </a:spcBef>
              <a:buNone/>
              <a:defRPr kumimoji="1" lang="ja-JP" sz="1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lnSpc>
                <a:spcPct val="100000"/>
              </a:lnSpc>
              <a:spcBef>
                <a:spcPts val="0"/>
              </a:spcBef>
              <a:buNone/>
              <a:defRPr kumimoji="1" lang="ja-JP" sz="100">
                <a:solidFill>
                  <a:schemeClr val="bg1"/>
                </a:solidFill>
              </a:defRPr>
            </a:lvl2pPr>
            <a:lvl3pPr marL="0" indent="0" latinLnBrk="0">
              <a:lnSpc>
                <a:spcPct val="100000"/>
              </a:lnSpc>
              <a:spcBef>
                <a:spcPts val="0"/>
              </a:spcBef>
              <a:buNone/>
              <a:defRPr kumimoji="1" lang="ja-JP" sz="100">
                <a:solidFill>
                  <a:schemeClr val="bg1"/>
                </a:solidFill>
              </a:defRPr>
            </a:lvl3pPr>
            <a:lvl4pPr marL="0" indent="0" latinLnBrk="0">
              <a:lnSpc>
                <a:spcPct val="100000"/>
              </a:lnSpc>
              <a:spcBef>
                <a:spcPts val="0"/>
              </a:spcBef>
              <a:buNone/>
              <a:defRPr kumimoji="1" lang="ja-JP" sz="100">
                <a:solidFill>
                  <a:schemeClr val="bg1"/>
                </a:solidFill>
              </a:defRPr>
            </a:lvl4pPr>
            <a:lvl5pPr marL="0" indent="0" latinLnBrk="0">
              <a:lnSpc>
                <a:spcPct val="100000"/>
              </a:lnSpc>
              <a:spcBef>
                <a:spcPts val="0"/>
              </a:spcBef>
              <a:buNone/>
              <a:defRPr kumimoji="1" lang="ja-JP" sz="100">
                <a:solidFill>
                  <a:schemeClr val="bg1"/>
                </a:solidFill>
              </a:defRPr>
            </a:lvl5pPr>
            <a:lvl6pPr marL="0" indent="0" latinLnBrk="0">
              <a:lnSpc>
                <a:spcPct val="100000"/>
              </a:lnSpc>
              <a:spcBef>
                <a:spcPts val="0"/>
              </a:spcBef>
              <a:buNone/>
              <a:defRPr kumimoji="1" lang="ja-JP" sz="100">
                <a:solidFill>
                  <a:schemeClr val="bg1"/>
                </a:solidFill>
              </a:defRPr>
            </a:lvl6pPr>
            <a:lvl7pPr marL="0" indent="0" latinLnBrk="0">
              <a:lnSpc>
                <a:spcPct val="100000"/>
              </a:lnSpc>
              <a:spcBef>
                <a:spcPts val="0"/>
              </a:spcBef>
              <a:buNone/>
              <a:defRPr kumimoji="1" lang="ja-JP" sz="100">
                <a:solidFill>
                  <a:schemeClr val="bg1"/>
                </a:solidFill>
              </a:defRPr>
            </a:lvl7pPr>
            <a:lvl8pPr marL="0" indent="0" latinLnBrk="0">
              <a:lnSpc>
                <a:spcPct val="100000"/>
              </a:lnSpc>
              <a:spcBef>
                <a:spcPts val="0"/>
              </a:spcBef>
              <a:buNone/>
              <a:defRPr kumimoji="1" lang="ja-JP" sz="100">
                <a:solidFill>
                  <a:schemeClr val="bg1"/>
                </a:solidFill>
              </a:defRPr>
            </a:lvl8pPr>
            <a:lvl9pPr marL="0" indent="0" latinLnBrk="0">
              <a:lnSpc>
                <a:spcPct val="100000"/>
              </a:lnSpc>
              <a:spcBef>
                <a:spcPts val="0"/>
              </a:spcBef>
              <a:buNone/>
              <a:defRPr kumimoji="1" lang="ja-JP" sz="100">
                <a:solidFill>
                  <a:schemeClr val="bg1"/>
                </a:solidFill>
              </a:defRPr>
            </a:lvl9pPr>
          </a:lstStyle>
          <a:p>
            <a:pPr lvl="0"/>
            <a:r>
              <a:rPr kumimoji="1" lang="ja-JP"/>
              <a:t> </a:t>
            </a:r>
          </a:p>
        </p:txBody>
      </p:sp>
      <p:sp>
        <p:nvSpPr>
          <p:cNvPr id="29" name="テキスト プレースホルダー 2"/>
          <p:cNvSpPr>
            <a:spLocks noGrp="1"/>
          </p:cNvSpPr>
          <p:nvPr>
            <p:ph type="body" sz="quarter" idx="83" hasCustomPrompt="1"/>
          </p:nvPr>
        </p:nvSpPr>
        <p:spPr>
          <a:xfrm>
            <a:off x="228600" y="4279392"/>
            <a:ext cx="2953512" cy="91440"/>
          </a:xfrm>
          <a:blipFill>
            <a:blip r:embed="rId2"/>
            <a:stretch>
              <a:fillRect/>
            </a:stretch>
          </a:blipFill>
        </p:spPr>
        <p:txBody>
          <a:bodyPr>
            <a:normAutofit/>
          </a:bodyPr>
          <a:lstStyle>
            <a:lvl1pPr marL="0" indent="0" latinLnBrk="0">
              <a:lnSpc>
                <a:spcPct val="100000"/>
              </a:lnSpc>
              <a:spcBef>
                <a:spcPts val="0"/>
              </a:spcBef>
              <a:buNone/>
              <a:defRPr kumimoji="1" lang="ja-JP" sz="1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lnSpc>
                <a:spcPct val="100000"/>
              </a:lnSpc>
              <a:spcBef>
                <a:spcPts val="0"/>
              </a:spcBef>
              <a:buNone/>
              <a:defRPr kumimoji="1" lang="ja-JP" sz="100">
                <a:solidFill>
                  <a:schemeClr val="bg1"/>
                </a:solidFill>
              </a:defRPr>
            </a:lvl2pPr>
            <a:lvl3pPr marL="0" indent="0" latinLnBrk="0">
              <a:lnSpc>
                <a:spcPct val="100000"/>
              </a:lnSpc>
              <a:spcBef>
                <a:spcPts val="0"/>
              </a:spcBef>
              <a:buNone/>
              <a:defRPr kumimoji="1" lang="ja-JP" sz="100">
                <a:solidFill>
                  <a:schemeClr val="bg1"/>
                </a:solidFill>
              </a:defRPr>
            </a:lvl3pPr>
            <a:lvl4pPr marL="0" indent="0" latinLnBrk="0">
              <a:lnSpc>
                <a:spcPct val="100000"/>
              </a:lnSpc>
              <a:spcBef>
                <a:spcPts val="0"/>
              </a:spcBef>
              <a:buNone/>
              <a:defRPr kumimoji="1" lang="ja-JP" sz="100">
                <a:solidFill>
                  <a:schemeClr val="bg1"/>
                </a:solidFill>
              </a:defRPr>
            </a:lvl4pPr>
            <a:lvl5pPr marL="0" indent="0" latinLnBrk="0">
              <a:lnSpc>
                <a:spcPct val="100000"/>
              </a:lnSpc>
              <a:spcBef>
                <a:spcPts val="0"/>
              </a:spcBef>
              <a:buNone/>
              <a:defRPr kumimoji="1" lang="ja-JP" sz="100">
                <a:solidFill>
                  <a:schemeClr val="bg1"/>
                </a:solidFill>
              </a:defRPr>
            </a:lvl5pPr>
            <a:lvl6pPr marL="0" indent="0" latinLnBrk="0">
              <a:lnSpc>
                <a:spcPct val="100000"/>
              </a:lnSpc>
              <a:spcBef>
                <a:spcPts val="0"/>
              </a:spcBef>
              <a:buNone/>
              <a:defRPr kumimoji="1" lang="ja-JP" sz="100">
                <a:solidFill>
                  <a:schemeClr val="bg1"/>
                </a:solidFill>
              </a:defRPr>
            </a:lvl6pPr>
            <a:lvl7pPr marL="0" indent="0" latinLnBrk="0">
              <a:lnSpc>
                <a:spcPct val="100000"/>
              </a:lnSpc>
              <a:spcBef>
                <a:spcPts val="0"/>
              </a:spcBef>
              <a:buNone/>
              <a:defRPr kumimoji="1" lang="ja-JP" sz="100">
                <a:solidFill>
                  <a:schemeClr val="bg1"/>
                </a:solidFill>
              </a:defRPr>
            </a:lvl7pPr>
            <a:lvl8pPr marL="0" indent="0" latinLnBrk="0">
              <a:lnSpc>
                <a:spcPct val="100000"/>
              </a:lnSpc>
              <a:spcBef>
                <a:spcPts val="0"/>
              </a:spcBef>
              <a:buNone/>
              <a:defRPr kumimoji="1" lang="ja-JP" sz="100">
                <a:solidFill>
                  <a:schemeClr val="bg1"/>
                </a:solidFill>
              </a:defRPr>
            </a:lvl8pPr>
            <a:lvl9pPr marL="0" indent="0" latinLnBrk="0">
              <a:lnSpc>
                <a:spcPct val="100000"/>
              </a:lnSpc>
              <a:spcBef>
                <a:spcPts val="0"/>
              </a:spcBef>
              <a:buNone/>
              <a:defRPr kumimoji="1" lang="ja-JP" sz="100">
                <a:solidFill>
                  <a:schemeClr val="bg1"/>
                </a:solidFill>
              </a:defRPr>
            </a:lvl9pPr>
          </a:lstStyle>
          <a:p>
            <a:pPr lvl="0"/>
            <a:r>
              <a:rPr kumimoji="1" lang="ja-JP"/>
              <a:t> </a:t>
            </a:r>
          </a:p>
        </p:txBody>
      </p:sp>
      <p:sp>
        <p:nvSpPr>
          <p:cNvPr id="30" name="テキスト プレースホルダー 2"/>
          <p:cNvSpPr>
            <a:spLocks noGrp="1"/>
          </p:cNvSpPr>
          <p:nvPr>
            <p:ph type="body" sz="quarter" idx="84" hasCustomPrompt="1"/>
          </p:nvPr>
        </p:nvSpPr>
        <p:spPr>
          <a:xfrm>
            <a:off x="3611880" y="4443984"/>
            <a:ext cx="2953512" cy="91440"/>
          </a:xfrm>
          <a:blipFill>
            <a:blip r:embed="rId2"/>
            <a:stretch>
              <a:fillRect/>
            </a:stretch>
          </a:blipFill>
        </p:spPr>
        <p:txBody>
          <a:bodyPr>
            <a:normAutofit/>
          </a:bodyPr>
          <a:lstStyle>
            <a:lvl1pPr marL="0" indent="0" latinLnBrk="0">
              <a:lnSpc>
                <a:spcPct val="100000"/>
              </a:lnSpc>
              <a:spcBef>
                <a:spcPts val="0"/>
              </a:spcBef>
              <a:buNone/>
              <a:defRPr kumimoji="1" lang="ja-JP" sz="1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lnSpc>
                <a:spcPct val="100000"/>
              </a:lnSpc>
              <a:spcBef>
                <a:spcPts val="0"/>
              </a:spcBef>
              <a:buNone/>
              <a:defRPr kumimoji="1" lang="ja-JP" sz="100">
                <a:solidFill>
                  <a:schemeClr val="bg1"/>
                </a:solidFill>
              </a:defRPr>
            </a:lvl2pPr>
            <a:lvl3pPr marL="0" indent="0" latinLnBrk="0">
              <a:lnSpc>
                <a:spcPct val="100000"/>
              </a:lnSpc>
              <a:spcBef>
                <a:spcPts val="0"/>
              </a:spcBef>
              <a:buNone/>
              <a:defRPr kumimoji="1" lang="ja-JP" sz="100">
                <a:solidFill>
                  <a:schemeClr val="bg1"/>
                </a:solidFill>
              </a:defRPr>
            </a:lvl3pPr>
            <a:lvl4pPr marL="0" indent="0" latinLnBrk="0">
              <a:lnSpc>
                <a:spcPct val="100000"/>
              </a:lnSpc>
              <a:spcBef>
                <a:spcPts val="0"/>
              </a:spcBef>
              <a:buNone/>
              <a:defRPr kumimoji="1" lang="ja-JP" sz="100">
                <a:solidFill>
                  <a:schemeClr val="bg1"/>
                </a:solidFill>
              </a:defRPr>
            </a:lvl4pPr>
            <a:lvl5pPr marL="0" indent="0" latinLnBrk="0">
              <a:lnSpc>
                <a:spcPct val="100000"/>
              </a:lnSpc>
              <a:spcBef>
                <a:spcPts val="0"/>
              </a:spcBef>
              <a:buNone/>
              <a:defRPr kumimoji="1" lang="ja-JP" sz="100">
                <a:solidFill>
                  <a:schemeClr val="bg1"/>
                </a:solidFill>
              </a:defRPr>
            </a:lvl5pPr>
            <a:lvl6pPr marL="0" indent="0" latinLnBrk="0">
              <a:lnSpc>
                <a:spcPct val="100000"/>
              </a:lnSpc>
              <a:spcBef>
                <a:spcPts val="0"/>
              </a:spcBef>
              <a:buNone/>
              <a:defRPr kumimoji="1" lang="ja-JP" sz="100">
                <a:solidFill>
                  <a:schemeClr val="bg1"/>
                </a:solidFill>
              </a:defRPr>
            </a:lvl6pPr>
            <a:lvl7pPr marL="0" indent="0" latinLnBrk="0">
              <a:lnSpc>
                <a:spcPct val="100000"/>
              </a:lnSpc>
              <a:spcBef>
                <a:spcPts val="0"/>
              </a:spcBef>
              <a:buNone/>
              <a:defRPr kumimoji="1" lang="ja-JP" sz="100">
                <a:solidFill>
                  <a:schemeClr val="bg1"/>
                </a:solidFill>
              </a:defRPr>
            </a:lvl7pPr>
            <a:lvl8pPr marL="0" indent="0" latinLnBrk="0">
              <a:lnSpc>
                <a:spcPct val="100000"/>
              </a:lnSpc>
              <a:spcBef>
                <a:spcPts val="0"/>
              </a:spcBef>
              <a:buNone/>
              <a:defRPr kumimoji="1" lang="ja-JP" sz="100">
                <a:solidFill>
                  <a:schemeClr val="bg1"/>
                </a:solidFill>
              </a:defRPr>
            </a:lvl8pPr>
            <a:lvl9pPr marL="0" indent="0" latinLnBrk="0">
              <a:lnSpc>
                <a:spcPct val="100000"/>
              </a:lnSpc>
              <a:spcBef>
                <a:spcPts val="0"/>
              </a:spcBef>
              <a:buNone/>
              <a:defRPr kumimoji="1" lang="ja-JP" sz="100">
                <a:solidFill>
                  <a:schemeClr val="bg1"/>
                </a:solidFill>
              </a:defRPr>
            </a:lvl9pPr>
          </a:lstStyle>
          <a:p>
            <a:pPr lvl="0"/>
            <a:r>
              <a:rPr kumimoji="1" lang="ja-JP"/>
              <a:t> </a:t>
            </a:r>
          </a:p>
        </p:txBody>
      </p:sp>
      <p:sp>
        <p:nvSpPr>
          <p:cNvPr id="32" name="テキスト プレースホルダー 2"/>
          <p:cNvSpPr>
            <a:spLocks noGrp="1"/>
          </p:cNvSpPr>
          <p:nvPr>
            <p:ph type="body" sz="quarter" idx="85" hasCustomPrompt="1"/>
          </p:nvPr>
        </p:nvSpPr>
        <p:spPr>
          <a:xfrm>
            <a:off x="6912864" y="2916936"/>
            <a:ext cx="2953512" cy="91440"/>
          </a:xfrm>
          <a:blipFill>
            <a:blip r:embed="rId2"/>
            <a:stretch>
              <a:fillRect/>
            </a:stretch>
          </a:blipFill>
        </p:spPr>
        <p:txBody>
          <a:bodyPr>
            <a:normAutofit/>
          </a:bodyPr>
          <a:lstStyle>
            <a:lvl1pPr marL="0" indent="0" latinLnBrk="0">
              <a:lnSpc>
                <a:spcPct val="100000"/>
              </a:lnSpc>
              <a:spcBef>
                <a:spcPts val="0"/>
              </a:spcBef>
              <a:buNone/>
              <a:defRPr kumimoji="1" lang="ja-JP" sz="1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lnSpc>
                <a:spcPct val="100000"/>
              </a:lnSpc>
              <a:spcBef>
                <a:spcPts val="0"/>
              </a:spcBef>
              <a:buNone/>
              <a:defRPr kumimoji="1" lang="ja-JP" sz="100">
                <a:solidFill>
                  <a:schemeClr val="bg1"/>
                </a:solidFill>
              </a:defRPr>
            </a:lvl2pPr>
            <a:lvl3pPr marL="0" indent="0" latinLnBrk="0">
              <a:lnSpc>
                <a:spcPct val="100000"/>
              </a:lnSpc>
              <a:spcBef>
                <a:spcPts val="0"/>
              </a:spcBef>
              <a:buNone/>
              <a:defRPr kumimoji="1" lang="ja-JP" sz="100">
                <a:solidFill>
                  <a:schemeClr val="bg1"/>
                </a:solidFill>
              </a:defRPr>
            </a:lvl3pPr>
            <a:lvl4pPr marL="0" indent="0" latinLnBrk="0">
              <a:lnSpc>
                <a:spcPct val="100000"/>
              </a:lnSpc>
              <a:spcBef>
                <a:spcPts val="0"/>
              </a:spcBef>
              <a:buNone/>
              <a:defRPr kumimoji="1" lang="ja-JP" sz="100">
                <a:solidFill>
                  <a:schemeClr val="bg1"/>
                </a:solidFill>
              </a:defRPr>
            </a:lvl4pPr>
            <a:lvl5pPr marL="0" indent="0" latinLnBrk="0">
              <a:lnSpc>
                <a:spcPct val="100000"/>
              </a:lnSpc>
              <a:spcBef>
                <a:spcPts val="0"/>
              </a:spcBef>
              <a:buNone/>
              <a:defRPr kumimoji="1" lang="ja-JP" sz="100">
                <a:solidFill>
                  <a:schemeClr val="bg1"/>
                </a:solidFill>
              </a:defRPr>
            </a:lvl5pPr>
            <a:lvl6pPr marL="0" indent="0" latinLnBrk="0">
              <a:lnSpc>
                <a:spcPct val="100000"/>
              </a:lnSpc>
              <a:spcBef>
                <a:spcPts val="0"/>
              </a:spcBef>
              <a:buNone/>
              <a:defRPr kumimoji="1" lang="ja-JP" sz="100">
                <a:solidFill>
                  <a:schemeClr val="bg1"/>
                </a:solidFill>
              </a:defRPr>
            </a:lvl6pPr>
            <a:lvl7pPr marL="0" indent="0" latinLnBrk="0">
              <a:lnSpc>
                <a:spcPct val="100000"/>
              </a:lnSpc>
              <a:spcBef>
                <a:spcPts val="0"/>
              </a:spcBef>
              <a:buNone/>
              <a:defRPr kumimoji="1" lang="ja-JP" sz="100">
                <a:solidFill>
                  <a:schemeClr val="bg1"/>
                </a:solidFill>
              </a:defRPr>
            </a:lvl7pPr>
            <a:lvl8pPr marL="0" indent="0" latinLnBrk="0">
              <a:lnSpc>
                <a:spcPct val="100000"/>
              </a:lnSpc>
              <a:spcBef>
                <a:spcPts val="0"/>
              </a:spcBef>
              <a:buNone/>
              <a:defRPr kumimoji="1" lang="ja-JP" sz="100">
                <a:solidFill>
                  <a:schemeClr val="bg1"/>
                </a:solidFill>
              </a:defRPr>
            </a:lvl8pPr>
            <a:lvl9pPr marL="0" indent="0" latinLnBrk="0">
              <a:lnSpc>
                <a:spcPct val="100000"/>
              </a:lnSpc>
              <a:spcBef>
                <a:spcPts val="0"/>
              </a:spcBef>
              <a:buNone/>
              <a:defRPr kumimoji="1" lang="ja-JP" sz="100">
                <a:solidFill>
                  <a:schemeClr val="bg1"/>
                </a:solidFill>
              </a:defRPr>
            </a:lvl9pPr>
          </a:lstStyle>
          <a:p>
            <a:pPr lvl="0"/>
            <a:r>
              <a:rPr kumimoji="1" lang="ja-JP"/>
              <a:t> </a:t>
            </a:r>
          </a:p>
        </p:txBody>
      </p:sp>
      <p:sp>
        <p:nvSpPr>
          <p:cNvPr id="33" name="テキスト プレースホルダー 2"/>
          <p:cNvSpPr>
            <a:spLocks noGrp="1"/>
          </p:cNvSpPr>
          <p:nvPr>
            <p:ph type="body" sz="quarter" idx="86" hasCustomPrompt="1"/>
          </p:nvPr>
        </p:nvSpPr>
        <p:spPr>
          <a:xfrm>
            <a:off x="6912864" y="6291072"/>
            <a:ext cx="2953512" cy="91440"/>
          </a:xfrm>
          <a:blipFill>
            <a:blip r:embed="rId2"/>
            <a:stretch>
              <a:fillRect/>
            </a:stretch>
          </a:blipFill>
        </p:spPr>
        <p:txBody>
          <a:bodyPr>
            <a:normAutofit/>
          </a:bodyPr>
          <a:lstStyle>
            <a:lvl1pPr marL="0" indent="0" latinLnBrk="0">
              <a:lnSpc>
                <a:spcPct val="100000"/>
              </a:lnSpc>
              <a:spcBef>
                <a:spcPts val="0"/>
              </a:spcBef>
              <a:buNone/>
              <a:defRPr kumimoji="1" lang="ja-JP" sz="1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0" indent="0" latinLnBrk="0">
              <a:lnSpc>
                <a:spcPct val="100000"/>
              </a:lnSpc>
              <a:spcBef>
                <a:spcPts val="0"/>
              </a:spcBef>
              <a:buNone/>
              <a:defRPr kumimoji="1" lang="ja-JP" sz="100">
                <a:solidFill>
                  <a:schemeClr val="bg1"/>
                </a:solidFill>
              </a:defRPr>
            </a:lvl2pPr>
            <a:lvl3pPr marL="0" indent="0" latinLnBrk="0">
              <a:lnSpc>
                <a:spcPct val="100000"/>
              </a:lnSpc>
              <a:spcBef>
                <a:spcPts val="0"/>
              </a:spcBef>
              <a:buNone/>
              <a:defRPr kumimoji="1" lang="ja-JP" sz="100">
                <a:solidFill>
                  <a:schemeClr val="bg1"/>
                </a:solidFill>
              </a:defRPr>
            </a:lvl3pPr>
            <a:lvl4pPr marL="0" indent="0" latinLnBrk="0">
              <a:lnSpc>
                <a:spcPct val="100000"/>
              </a:lnSpc>
              <a:spcBef>
                <a:spcPts val="0"/>
              </a:spcBef>
              <a:buNone/>
              <a:defRPr kumimoji="1" lang="ja-JP" sz="100">
                <a:solidFill>
                  <a:schemeClr val="bg1"/>
                </a:solidFill>
              </a:defRPr>
            </a:lvl4pPr>
            <a:lvl5pPr marL="0" indent="0" latinLnBrk="0">
              <a:lnSpc>
                <a:spcPct val="100000"/>
              </a:lnSpc>
              <a:spcBef>
                <a:spcPts val="0"/>
              </a:spcBef>
              <a:buNone/>
              <a:defRPr kumimoji="1" lang="ja-JP" sz="100">
                <a:solidFill>
                  <a:schemeClr val="bg1"/>
                </a:solidFill>
              </a:defRPr>
            </a:lvl5pPr>
            <a:lvl6pPr marL="0" indent="0" latinLnBrk="0">
              <a:lnSpc>
                <a:spcPct val="100000"/>
              </a:lnSpc>
              <a:spcBef>
                <a:spcPts val="0"/>
              </a:spcBef>
              <a:buNone/>
              <a:defRPr kumimoji="1" lang="ja-JP" sz="100">
                <a:solidFill>
                  <a:schemeClr val="bg1"/>
                </a:solidFill>
              </a:defRPr>
            </a:lvl6pPr>
            <a:lvl7pPr marL="0" indent="0" latinLnBrk="0">
              <a:lnSpc>
                <a:spcPct val="100000"/>
              </a:lnSpc>
              <a:spcBef>
                <a:spcPts val="0"/>
              </a:spcBef>
              <a:buNone/>
              <a:defRPr kumimoji="1" lang="ja-JP" sz="100">
                <a:solidFill>
                  <a:schemeClr val="bg1"/>
                </a:solidFill>
              </a:defRPr>
            </a:lvl7pPr>
            <a:lvl8pPr marL="0" indent="0" latinLnBrk="0">
              <a:lnSpc>
                <a:spcPct val="100000"/>
              </a:lnSpc>
              <a:spcBef>
                <a:spcPts val="0"/>
              </a:spcBef>
              <a:buNone/>
              <a:defRPr kumimoji="1" lang="ja-JP" sz="100">
                <a:solidFill>
                  <a:schemeClr val="bg1"/>
                </a:solidFill>
              </a:defRPr>
            </a:lvl8pPr>
            <a:lvl9pPr marL="0" indent="0" latinLnBrk="0">
              <a:lnSpc>
                <a:spcPct val="100000"/>
              </a:lnSpc>
              <a:spcBef>
                <a:spcPts val="0"/>
              </a:spcBef>
              <a:buNone/>
              <a:defRPr kumimoji="1" lang="ja-JP" sz="100">
                <a:solidFill>
                  <a:schemeClr val="bg1"/>
                </a:solidFill>
              </a:defRPr>
            </a:lvl9pPr>
          </a:lstStyle>
          <a:p>
            <a:pPr lvl="0"/>
            <a:r>
              <a:rPr kumimoji="1" lang="ja-JP"/>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kumimoji="1" lang="ja-JP"/>
              <a:t>マスター タイトルの書式設定</a:t>
            </a:r>
          </a:p>
        </p:txBody>
      </p:sp>
      <p:sp>
        <p:nvSpPr>
          <p:cNvPr id="3" name="テキスト プレースホルダー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kumimoji="1" lang="ja-JP"/>
              <a:t>マスター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kumimoji="1" lang="ja-JP" sz="132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FC7BAE6A-DCF3-43E4-B2A0-33D0CF1225FC}" type="datetimeFigureOut">
              <a:rPr lang="en-US" altLang="ja-JP" smtClean="0"/>
              <a:pPr/>
              <a:t>1/22/2014</a:t>
            </a:fld>
            <a:endParaRPr lang="ja-JP" altLang="en-US"/>
          </a:p>
        </p:txBody>
      </p:sp>
      <p:sp>
        <p:nvSpPr>
          <p:cNvPr id="5" name="フッター プレースホルダー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kumimoji="1" lang="ja-JP" sz="132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kumimoji="1" lang="ja-JP" sz="132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9F6761A3-4CAC-4C5F-AC82-8DB08D526BC2}" type="slidenum">
              <a:rPr lang="en-US" altLang="ja-JP" smtClean="0"/>
              <a:pPr/>
              <a:t>‹#›</a:t>
            </a:fld>
            <a:endParaRPr lang="en-US" altLang="ja-JP"/>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kumimoji="1" lang="ja-JP"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kumimoji="1" lang="ja-JP"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54380" indent="-251460" algn="l" defTabSz="1005840" rtl="0" eaLnBrk="1" latinLnBrk="0" hangingPunct="1">
        <a:lnSpc>
          <a:spcPct val="90000"/>
        </a:lnSpc>
        <a:spcBef>
          <a:spcPts val="550"/>
        </a:spcBef>
        <a:buFont typeface="Arial" panose="020B0604020202020204" pitchFamily="34" charset="0"/>
        <a:buChar char="•"/>
        <a:defRPr kumimoji="1" lang="ja-JP"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257300" indent="-251460" algn="l" defTabSz="1005840" rtl="0" eaLnBrk="1" latinLnBrk="0" hangingPunct="1">
        <a:lnSpc>
          <a:spcPct val="90000"/>
        </a:lnSpc>
        <a:spcBef>
          <a:spcPts val="550"/>
        </a:spcBef>
        <a:buFont typeface="Arial" panose="020B0604020202020204" pitchFamily="34" charset="0"/>
        <a:buChar char="•"/>
        <a:defRPr kumimoji="1" lang="ja-JP" sz="16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760220" indent="-251460" algn="l" defTabSz="1005840" rtl="0" eaLnBrk="1" latinLnBrk="0" hangingPunct="1">
        <a:lnSpc>
          <a:spcPct val="90000"/>
        </a:lnSpc>
        <a:spcBef>
          <a:spcPts val="550"/>
        </a:spcBef>
        <a:buFont typeface="Arial" panose="020B0604020202020204" pitchFamily="34" charset="0"/>
        <a:buChar char="•"/>
        <a:defRPr kumimoji="1" lang="ja-JP"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263140" indent="-251460" algn="l" defTabSz="1005840" rtl="0" eaLnBrk="1" latinLnBrk="0" hangingPunct="1">
        <a:lnSpc>
          <a:spcPct val="90000"/>
        </a:lnSpc>
        <a:spcBef>
          <a:spcPts val="550"/>
        </a:spcBef>
        <a:buFont typeface="Arial" panose="020B0604020202020204" pitchFamily="34" charset="0"/>
        <a:buChar char="•"/>
        <a:defRPr kumimoji="1" lang="ja-JP"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766060" indent="-251460" algn="l" defTabSz="1005840" rtl="0" eaLnBrk="1" latinLnBrk="0" hangingPunct="1">
        <a:lnSpc>
          <a:spcPct val="90000"/>
        </a:lnSpc>
        <a:spcBef>
          <a:spcPts val="550"/>
        </a:spcBef>
        <a:buFont typeface="Arial" panose="020B0604020202020204" pitchFamily="34" charset="0"/>
        <a:buChar char="•"/>
        <a:defRPr kumimoji="1" lang="ja-JP"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kumimoji="1" lang="ja-JP"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kumimoji="1" lang="ja-JP"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kumimoji="1" lang="ja-JP" sz="1980" kern="1200">
          <a:solidFill>
            <a:schemeClr val="tx1"/>
          </a:solidFill>
          <a:latin typeface="+mn-lt"/>
          <a:ea typeface="+mn-ea"/>
          <a:cs typeface="+mn-cs"/>
        </a:defRPr>
      </a:lvl9pPr>
    </p:bodyStyle>
    <p:otherStyle>
      <a:defPPr>
        <a:defRPr kumimoji="1" lang="ja-JP"/>
      </a:defPPr>
      <a:lvl1pPr marL="0" algn="l" defTabSz="1005840" rtl="0" eaLnBrk="1" latinLnBrk="0" hangingPunct="1">
        <a:defRPr kumimoji="1" lang="ja-JP" sz="1980" kern="1200">
          <a:solidFill>
            <a:schemeClr val="tx1"/>
          </a:solidFill>
          <a:latin typeface="+mn-lt"/>
          <a:ea typeface="+mn-ea"/>
          <a:cs typeface="+mn-cs"/>
        </a:defRPr>
      </a:lvl1pPr>
      <a:lvl2pPr marL="502920" algn="l" defTabSz="1005840" rtl="0" eaLnBrk="1" latinLnBrk="0" hangingPunct="1">
        <a:defRPr kumimoji="1" lang="ja-JP" sz="1980" kern="1200">
          <a:solidFill>
            <a:schemeClr val="tx1"/>
          </a:solidFill>
          <a:latin typeface="+mn-lt"/>
          <a:ea typeface="+mn-ea"/>
          <a:cs typeface="+mn-cs"/>
        </a:defRPr>
      </a:lvl2pPr>
      <a:lvl3pPr marL="1005840" algn="l" defTabSz="1005840" rtl="0" eaLnBrk="1" latinLnBrk="0" hangingPunct="1">
        <a:defRPr kumimoji="1" lang="ja-JP" sz="1980" kern="1200">
          <a:solidFill>
            <a:schemeClr val="tx1"/>
          </a:solidFill>
          <a:latin typeface="+mn-lt"/>
          <a:ea typeface="+mn-ea"/>
          <a:cs typeface="+mn-cs"/>
        </a:defRPr>
      </a:lvl3pPr>
      <a:lvl4pPr marL="1508760" algn="l" defTabSz="1005840" rtl="0" eaLnBrk="1" latinLnBrk="0" hangingPunct="1">
        <a:defRPr kumimoji="1" lang="ja-JP" sz="1980" kern="1200">
          <a:solidFill>
            <a:schemeClr val="tx1"/>
          </a:solidFill>
          <a:latin typeface="+mn-lt"/>
          <a:ea typeface="+mn-ea"/>
          <a:cs typeface="+mn-cs"/>
        </a:defRPr>
      </a:lvl4pPr>
      <a:lvl5pPr marL="2011680" algn="l" defTabSz="1005840" rtl="0" eaLnBrk="1" latinLnBrk="0" hangingPunct="1">
        <a:defRPr kumimoji="1" lang="ja-JP" sz="1980" kern="1200">
          <a:solidFill>
            <a:schemeClr val="tx1"/>
          </a:solidFill>
          <a:latin typeface="+mn-lt"/>
          <a:ea typeface="+mn-ea"/>
          <a:cs typeface="+mn-cs"/>
        </a:defRPr>
      </a:lvl5pPr>
      <a:lvl6pPr marL="2514600" algn="l" defTabSz="1005840" rtl="0" eaLnBrk="1" latinLnBrk="0" hangingPunct="1">
        <a:defRPr kumimoji="1" lang="ja-JP" sz="1980" kern="1200">
          <a:solidFill>
            <a:schemeClr val="tx1"/>
          </a:solidFill>
          <a:latin typeface="+mn-lt"/>
          <a:ea typeface="+mn-ea"/>
          <a:cs typeface="+mn-cs"/>
        </a:defRPr>
      </a:lvl6pPr>
      <a:lvl7pPr marL="3017520" algn="l" defTabSz="1005840" rtl="0" eaLnBrk="1" latinLnBrk="0" hangingPunct="1">
        <a:defRPr kumimoji="1" lang="ja-JP" sz="1980" kern="1200">
          <a:solidFill>
            <a:schemeClr val="tx1"/>
          </a:solidFill>
          <a:latin typeface="+mn-lt"/>
          <a:ea typeface="+mn-ea"/>
          <a:cs typeface="+mn-cs"/>
        </a:defRPr>
      </a:lvl7pPr>
      <a:lvl8pPr marL="3520440" algn="l" defTabSz="1005840" rtl="0" eaLnBrk="1" latinLnBrk="0" hangingPunct="1">
        <a:defRPr kumimoji="1" lang="ja-JP" sz="1980" kern="1200">
          <a:solidFill>
            <a:schemeClr val="tx1"/>
          </a:solidFill>
          <a:latin typeface="+mn-lt"/>
          <a:ea typeface="+mn-ea"/>
          <a:cs typeface="+mn-cs"/>
        </a:defRPr>
      </a:lvl8pPr>
      <a:lvl9pPr marL="4023360" algn="l" defTabSz="1005840" rtl="0" eaLnBrk="1" latinLnBrk="0" hangingPunct="1">
        <a:defRPr kumimoji="1" lang="ja-JP"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プレースホルダー 34"/>
          <p:cNvSpPr>
            <a:spLocks noGrp="1"/>
          </p:cNvSpPr>
          <p:nvPr>
            <p:ph type="body" sz="quarter" idx="20"/>
          </p:nvPr>
        </p:nvSpPr>
        <p:spPr>
          <a:xfrm>
            <a:off x="235612" y="240371"/>
            <a:ext cx="2868775" cy="1294508"/>
          </a:xfrm>
        </p:spPr>
        <p:txBody>
          <a:bodyPr/>
          <a:lstStyle/>
          <a:p>
            <a:r>
              <a:rPr kumimoji="1" lang="ja-JP" sz="1700" dirty="0"/>
              <a:t>多摩地域で </a:t>
            </a:r>
          </a:p>
          <a:p>
            <a:r>
              <a:rPr kumimoji="1" lang="ja-JP" sz="1700" b="1" dirty="0"/>
              <a:t>10 年に</a:t>
            </a:r>
            <a:r>
              <a:rPr kumimoji="1" lang="ja-JP" sz="1700" b="1" dirty="0" smtClean="0"/>
              <a:t>わたり</a:t>
            </a:r>
            <a:r>
              <a:rPr kumimoji="1" lang="ja-JP" sz="1700" dirty="0" smtClean="0"/>
              <a:t>省</a:t>
            </a:r>
            <a:r>
              <a:rPr kumimoji="1" lang="ja-JP" sz="1700" dirty="0"/>
              <a:t>スペースを実現するアイデアを提供しています。 </a:t>
            </a:r>
          </a:p>
        </p:txBody>
      </p:sp>
      <p:pic>
        <p:nvPicPr>
          <p:cNvPr id="13" name="図プレースホルダー 12" descr="バインダーが入っている本棚" title="サンプル画像"/>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テキスト プレースホルダー 33"/>
          <p:cNvSpPr>
            <a:spLocks noGrp="1"/>
          </p:cNvSpPr>
          <p:nvPr>
            <p:ph type="body" sz="quarter" idx="19"/>
          </p:nvPr>
        </p:nvSpPr>
        <p:spPr/>
        <p:txBody>
          <a:bodyPr/>
          <a:lstStyle/>
          <a:p>
            <a:r>
              <a:rPr kumimoji="1" lang="ja-JP"/>
              <a:t>「Northwind Traders は最高の選択肢と言えるので、ご興味を持ちの方にお勧めしています」</a:t>
            </a:r>
          </a:p>
        </p:txBody>
      </p:sp>
      <p:sp>
        <p:nvSpPr>
          <p:cNvPr id="32" name="テキスト プレースホルダー 31"/>
          <p:cNvSpPr>
            <a:spLocks noGrp="1"/>
          </p:cNvSpPr>
          <p:nvPr>
            <p:ph type="body" sz="quarter" idx="24"/>
          </p:nvPr>
        </p:nvSpPr>
        <p:spPr/>
        <p:txBody>
          <a:bodyPr/>
          <a:lstStyle/>
          <a:p>
            <a:r>
              <a:rPr kumimoji="1" lang="ja-JP"/>
              <a:t>- 森田 拓実</a:t>
            </a:r>
          </a:p>
        </p:txBody>
      </p:sp>
      <p:sp>
        <p:nvSpPr>
          <p:cNvPr id="33" name="テキスト プレースホルダー 32"/>
          <p:cNvSpPr>
            <a:spLocks noGrp="1"/>
          </p:cNvSpPr>
          <p:nvPr>
            <p:ph type="body" sz="quarter" idx="15"/>
          </p:nvPr>
        </p:nvSpPr>
        <p:spPr/>
        <p:txBody>
          <a:bodyPr/>
          <a:lstStyle/>
          <a:p>
            <a:r>
              <a:rPr kumimoji="1" lang="ja-JP"/>
              <a:t>北冷マート</a:t>
            </a:r>
          </a:p>
          <a:p>
            <a:r>
              <a:rPr kumimoji="1" lang="ja-JP"/>
              <a:t>東京都調布市</a:t>
            </a:r>
          </a:p>
          <a:p>
            <a:r>
              <a:rPr kumimoji="1" lang="ja-JP"/>
              <a:t>高円寺北 12-34-5</a:t>
            </a:r>
          </a:p>
          <a:p>
            <a:endParaRPr kumimoji="1" lang="ja-JP"/>
          </a:p>
        </p:txBody>
      </p:sp>
      <p:sp>
        <p:nvSpPr>
          <p:cNvPr id="43" name="テキスト プレースホルダー 42"/>
          <p:cNvSpPr>
            <a:spLocks noGrp="1"/>
          </p:cNvSpPr>
          <p:nvPr>
            <p:ph type="body" sz="quarter" idx="23"/>
          </p:nvPr>
        </p:nvSpPr>
        <p:spPr>
          <a:xfrm rot="16200000">
            <a:off x="4070334" y="2971120"/>
            <a:ext cx="2427758" cy="1188146"/>
          </a:xfrm>
        </p:spPr>
        <p:txBody>
          <a:bodyPr/>
          <a:lstStyle/>
          <a:p>
            <a:r>
              <a:rPr lang="ja-JP" altLang="en-US" dirty="0" smtClean="0"/>
              <a:t>宛先</a:t>
            </a:r>
            <a:endParaRPr lang="en-US" altLang="ja-JP" dirty="0" smtClean="0"/>
          </a:p>
          <a:p>
            <a:r>
              <a:rPr lang="zh-CN" altLang="en-US" dirty="0"/>
              <a:t>郵便番号 都道府県 市区町村</a:t>
            </a:r>
          </a:p>
          <a:p>
            <a:r>
              <a:rPr lang="zh-CN" altLang="en-US" dirty="0"/>
              <a:t>番地</a:t>
            </a:r>
            <a:endParaRPr kumimoji="1" lang="ja-JP" dirty="0"/>
          </a:p>
        </p:txBody>
      </p:sp>
      <p:pic>
        <p:nvPicPr>
          <p:cNvPr id="10" name="図プレースホルダー 9" descr="モダンなイスと机" title="サンプル画像"/>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テキスト プレースホルダー 18"/>
          <p:cNvSpPr>
            <a:spLocks noGrp="1"/>
          </p:cNvSpPr>
          <p:nvPr>
            <p:ph type="body" sz="quarter" idx="21"/>
          </p:nvPr>
        </p:nvSpPr>
        <p:spPr/>
        <p:txBody>
          <a:bodyPr/>
          <a:lstStyle/>
          <a:p>
            <a:r>
              <a:rPr kumimoji="1" lang="ja-JP"/>
              <a:t>Fabrikam で大掃除</a:t>
            </a:r>
          </a:p>
        </p:txBody>
      </p:sp>
      <p:cxnSp>
        <p:nvCxnSpPr>
          <p:cNvPr id="11" name="折り目"/>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折り目"/>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折り目"/>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テキスト プレースホルダー 115"/>
          <p:cNvSpPr>
            <a:spLocks noGrp="1"/>
          </p:cNvSpPr>
          <p:nvPr>
            <p:ph type="body" sz="quarter" idx="20"/>
          </p:nvPr>
        </p:nvSpPr>
        <p:spPr/>
        <p:txBody>
          <a:bodyPr/>
          <a:lstStyle/>
          <a:p>
            <a:r>
              <a:rPr kumimoji="1" lang="ja-JP" sz="1800"/>
              <a:t>ようこそ</a:t>
            </a:r>
          </a:p>
        </p:txBody>
      </p:sp>
      <p:sp>
        <p:nvSpPr>
          <p:cNvPr id="118" name="テキスト プレースホルダー 117"/>
          <p:cNvSpPr>
            <a:spLocks noGrp="1"/>
          </p:cNvSpPr>
          <p:nvPr>
            <p:ph type="body" sz="quarter" idx="54"/>
          </p:nvPr>
        </p:nvSpPr>
        <p:spPr>
          <a:xfrm>
            <a:off x="228600" y="778858"/>
            <a:ext cx="3004564" cy="3110322"/>
          </a:xfrm>
        </p:spPr>
        <p:txBody>
          <a:bodyPr/>
          <a:lstStyle/>
          <a:p>
            <a:pPr marL="0" indent="0">
              <a:buNone/>
            </a:pPr>
            <a:r>
              <a:rPr kumimoji="1" lang="ja-JP" sz="1050" dirty="0"/>
              <a:t>このような文書を作成するのは難しいことだろうとお考えでしょうか。そんなことはありません。</a:t>
            </a:r>
          </a:p>
          <a:p>
            <a:r>
              <a:rPr kumimoji="1" lang="ja-JP" sz="1050" dirty="0"/>
              <a:t>このパンフレットのプレースホルダーには、あらかじめ書式が設定されています。テキストを置き換えるには、該当箇所を選んで独自のテキストを入力するだけです。 </a:t>
            </a:r>
          </a:p>
          <a:p>
            <a:r>
              <a:rPr kumimoji="1" lang="ja-JP" sz="1050" dirty="0"/>
              <a:t>テキストに箇条書きの項目を追加または削除する場合は、[ホーム] タブの [箇条書き] ボタンをクリックします。</a:t>
            </a:r>
          </a:p>
          <a:p>
            <a:r>
              <a:rPr kumimoji="1" lang="ja-JP" sz="1050" dirty="0"/>
              <a:t>緑の線を移動またはコピーする必要がある場合は、該当箇所を選んで点線で囲みます。</a:t>
            </a:r>
          </a:p>
        </p:txBody>
      </p:sp>
      <p:sp>
        <p:nvSpPr>
          <p:cNvPr id="119" name="テキスト プレースホルダー 118"/>
          <p:cNvSpPr>
            <a:spLocks noGrp="1"/>
          </p:cNvSpPr>
          <p:nvPr>
            <p:ph type="body" sz="quarter" idx="55"/>
          </p:nvPr>
        </p:nvSpPr>
        <p:spPr>
          <a:xfrm>
            <a:off x="196516" y="4585074"/>
            <a:ext cx="3154680" cy="406468"/>
          </a:xfrm>
        </p:spPr>
        <p:txBody>
          <a:bodyPr/>
          <a:lstStyle/>
          <a:p>
            <a:r>
              <a:rPr kumimoji="1" lang="ja-JP" sz="1800" dirty="0"/>
              <a:t>時間をかけずにカスタマイズできます</a:t>
            </a:r>
          </a:p>
        </p:txBody>
      </p:sp>
      <p:sp>
        <p:nvSpPr>
          <p:cNvPr id="127" name="テキスト プレースホルダー 126"/>
          <p:cNvSpPr>
            <a:spLocks noGrp="1"/>
          </p:cNvSpPr>
          <p:nvPr>
            <p:ph type="body" sz="quarter" idx="75"/>
          </p:nvPr>
        </p:nvSpPr>
        <p:spPr>
          <a:xfrm>
            <a:off x="196516" y="5205785"/>
            <a:ext cx="3122596" cy="2341233"/>
          </a:xfrm>
        </p:spPr>
        <p:txBody>
          <a:bodyPr/>
          <a:lstStyle/>
          <a:p>
            <a:pPr marL="0" indent="0">
              <a:buNone/>
            </a:pPr>
            <a:r>
              <a:rPr kumimoji="1" lang="ja-JP" dirty="0"/>
              <a:t>現在の画像を独自の画像に置き換えたい? ご心配いりません </a:t>
            </a:r>
          </a:p>
          <a:p>
            <a:r>
              <a:rPr kumimoji="1" lang="ja-JP" dirty="0"/>
              <a:t>対象の画像を選んで削除し、[図の挿入] アイコンを使って独自の画像を追加します。</a:t>
            </a:r>
          </a:p>
          <a:p>
            <a:endParaRPr kumimoji="1" lang="ja-JP" dirty="0"/>
          </a:p>
        </p:txBody>
      </p:sp>
      <p:pic>
        <p:nvPicPr>
          <p:cNvPr id="65" name="図プレースホルダー 64" descr="床から天井まで窓のオフィスにあるモダンな机とイス" title="サンプル画像"/>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sp>
        <p:nvSpPr>
          <p:cNvPr id="126" name="テキスト プレースホルダー 125"/>
          <p:cNvSpPr>
            <a:spLocks noGrp="1"/>
          </p:cNvSpPr>
          <p:nvPr>
            <p:ph type="body" sz="quarter" idx="76"/>
          </p:nvPr>
        </p:nvSpPr>
        <p:spPr/>
        <p:txBody>
          <a:bodyPr/>
          <a:lstStyle/>
          <a:p>
            <a:pPr marL="0" indent="0">
              <a:buNone/>
            </a:pPr>
            <a:r>
              <a:rPr kumimoji="1" lang="ja-JP" dirty="0"/>
              <a:t>ここには、アピール ポイントを記載します。製品やサービスを誰かに 2、3 秒で説明しなければならないとしたら、何と言いますか? </a:t>
            </a:r>
          </a:p>
          <a:p>
            <a:r>
              <a:rPr kumimoji="1" lang="ja-JP" dirty="0"/>
              <a:t>組織やサービスをアピールする独自のテキストを入力しましょう。</a:t>
            </a:r>
          </a:p>
        </p:txBody>
      </p:sp>
      <p:sp>
        <p:nvSpPr>
          <p:cNvPr id="120" name="テキスト プレースホルダー 119"/>
          <p:cNvSpPr>
            <a:spLocks noGrp="1"/>
          </p:cNvSpPr>
          <p:nvPr>
            <p:ph type="body" sz="quarter" idx="61"/>
          </p:nvPr>
        </p:nvSpPr>
        <p:spPr>
          <a:xfrm>
            <a:off x="3609213" y="4659972"/>
            <a:ext cx="2953511" cy="356418"/>
          </a:xfrm>
        </p:spPr>
        <p:txBody>
          <a:bodyPr/>
          <a:lstStyle/>
          <a:p>
            <a:r>
              <a:rPr kumimoji="1" lang="ja-JP" sz="1800" dirty="0"/>
              <a:t>自分好みに変更してみましょう。</a:t>
            </a:r>
          </a:p>
        </p:txBody>
      </p:sp>
      <p:sp>
        <p:nvSpPr>
          <p:cNvPr id="129" name="テキスト プレースホルダー 128"/>
          <p:cNvSpPr>
            <a:spLocks noGrp="1"/>
          </p:cNvSpPr>
          <p:nvPr>
            <p:ph type="body" sz="quarter" idx="77"/>
          </p:nvPr>
        </p:nvSpPr>
        <p:spPr>
          <a:xfrm>
            <a:off x="3609213" y="5215051"/>
            <a:ext cx="2953511" cy="2331968"/>
          </a:xfrm>
        </p:spPr>
        <p:txBody>
          <a:bodyPr/>
          <a:lstStyle/>
          <a:p>
            <a:pPr marL="0" indent="0">
              <a:buNone/>
            </a:pPr>
            <a:r>
              <a:rPr kumimoji="1" lang="ja-JP" dirty="0"/>
              <a:t>皆さんの素晴らしさを紹介してください。担当業務の重要ポイントを一覧にするか、まとめてみましょう。</a:t>
            </a:r>
          </a:p>
          <a:p>
            <a:pPr marL="0" indent="0">
              <a:buNone/>
            </a:pPr>
            <a:r>
              <a:rPr kumimoji="1" lang="ja-JP" dirty="0"/>
              <a:t>もっとも印象深いお客様をご紹介することもできます。</a:t>
            </a:r>
          </a:p>
          <a:p>
            <a:pPr lvl="0"/>
            <a:r>
              <a:rPr kumimoji="1" lang="ja-JP" dirty="0"/>
              <a:t>重要な大企業</a:t>
            </a:r>
          </a:p>
          <a:p>
            <a:pPr lvl="0"/>
            <a:r>
              <a:rPr kumimoji="1" lang="ja-JP" dirty="0"/>
              <a:t>知名度の高い企業</a:t>
            </a:r>
          </a:p>
          <a:p>
            <a:pPr lvl="0"/>
            <a:r>
              <a:rPr kumimoji="1" lang="ja-JP" dirty="0"/>
              <a:t>とても印象的な会社</a:t>
            </a:r>
          </a:p>
          <a:p>
            <a:endParaRPr kumimoji="1" lang="ja-JP" dirty="0"/>
          </a:p>
        </p:txBody>
      </p:sp>
      <p:sp>
        <p:nvSpPr>
          <p:cNvPr id="121" name="テキスト プレースホルダー 120"/>
          <p:cNvSpPr>
            <a:spLocks noGrp="1"/>
          </p:cNvSpPr>
          <p:nvPr>
            <p:ph type="body" sz="quarter" idx="64"/>
          </p:nvPr>
        </p:nvSpPr>
        <p:spPr>
          <a:xfrm>
            <a:off x="6916676" y="3023537"/>
            <a:ext cx="2953511" cy="356418"/>
          </a:xfrm>
        </p:spPr>
        <p:txBody>
          <a:bodyPr/>
          <a:lstStyle/>
          <a:p>
            <a:r>
              <a:rPr kumimoji="1" lang="ja-JP" sz="1800" dirty="0"/>
              <a:t>お問い合わせ先</a:t>
            </a:r>
          </a:p>
        </p:txBody>
      </p:sp>
      <p:pic>
        <p:nvPicPr>
          <p:cNvPr id="66" name="図プレースホルダー 65" descr="女性の顔写真" title="サンプル画像"/>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a:stretch>
            <a:fillRect/>
          </a:stretch>
        </p:blipFill>
        <p:spPr/>
      </p:pic>
      <p:sp>
        <p:nvSpPr>
          <p:cNvPr id="122" name="テキスト プレースホルダー 121"/>
          <p:cNvSpPr>
            <a:spLocks noGrp="1"/>
          </p:cNvSpPr>
          <p:nvPr>
            <p:ph type="body" sz="quarter" idx="65"/>
          </p:nvPr>
        </p:nvSpPr>
        <p:spPr/>
        <p:txBody>
          <a:bodyPr/>
          <a:lstStyle/>
          <a:p>
            <a:r>
              <a:rPr kumimoji="1" lang="ja-JP"/>
              <a:t>三浦 萌絵</a:t>
            </a:r>
          </a:p>
        </p:txBody>
      </p:sp>
      <p:sp>
        <p:nvSpPr>
          <p:cNvPr id="254" name="テキスト プレースホルダー 253"/>
          <p:cNvSpPr>
            <a:spLocks noGrp="1"/>
          </p:cNvSpPr>
          <p:nvPr>
            <p:ph type="body" sz="quarter" idx="78"/>
          </p:nvPr>
        </p:nvSpPr>
        <p:spPr/>
        <p:txBody>
          <a:bodyPr/>
          <a:lstStyle/>
          <a:p>
            <a:r>
              <a:rPr kumimoji="1" lang="ja-JP"/>
              <a:t>所有者</a:t>
            </a:r>
          </a:p>
        </p:txBody>
      </p:sp>
      <p:sp>
        <p:nvSpPr>
          <p:cNvPr id="255" name="テキスト プレースホルダー 254"/>
          <p:cNvSpPr>
            <a:spLocks noGrp="1"/>
          </p:cNvSpPr>
          <p:nvPr>
            <p:ph type="body" sz="quarter" idx="80"/>
          </p:nvPr>
        </p:nvSpPr>
        <p:spPr/>
        <p:txBody>
          <a:bodyPr/>
          <a:lstStyle/>
          <a:p>
            <a:r>
              <a:rPr kumimoji="1" lang="ja-JP"/>
              <a:t>東京都調布市</a:t>
            </a:r>
          </a:p>
          <a:p>
            <a:r>
              <a:rPr kumimoji="1" lang="ja-JP"/>
              <a:t>高円寺北 12-34-5</a:t>
            </a:r>
          </a:p>
          <a:p>
            <a:r>
              <a:rPr kumimoji="1" lang="ja-JP"/>
              <a:t>(718) 555-0123</a:t>
            </a:r>
          </a:p>
        </p:txBody>
      </p:sp>
      <p:sp>
        <p:nvSpPr>
          <p:cNvPr id="123" name="テキスト プレースホルダー 122"/>
          <p:cNvSpPr>
            <a:spLocks noGrp="1"/>
          </p:cNvSpPr>
          <p:nvPr>
            <p:ph type="body" sz="quarter" idx="67"/>
          </p:nvPr>
        </p:nvSpPr>
        <p:spPr/>
        <p:txBody>
          <a:bodyPr/>
          <a:lstStyle/>
          <a:p>
            <a:r>
              <a:rPr kumimoji="1" lang="ja-JP"/>
              <a:t>mmiura@fabrikam.com</a:t>
            </a:r>
          </a:p>
        </p:txBody>
      </p:sp>
      <p:pic>
        <p:nvPicPr>
          <p:cNvPr id="67" name="図プレースホルダー 66" descr="男性の顔写真" title="サンプル画像"/>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テキスト プレースホルダー 123"/>
          <p:cNvSpPr>
            <a:spLocks noGrp="1"/>
          </p:cNvSpPr>
          <p:nvPr>
            <p:ph type="body" sz="quarter" idx="68"/>
          </p:nvPr>
        </p:nvSpPr>
        <p:spPr/>
        <p:txBody>
          <a:bodyPr/>
          <a:lstStyle/>
          <a:p>
            <a:r>
              <a:rPr kumimoji="1" lang="ja-JP"/>
              <a:t>柴田 勇</a:t>
            </a:r>
          </a:p>
        </p:txBody>
      </p:sp>
      <p:sp>
        <p:nvSpPr>
          <p:cNvPr id="130" name="テキスト プレースホルダー 129"/>
          <p:cNvSpPr>
            <a:spLocks noGrp="1"/>
          </p:cNvSpPr>
          <p:nvPr>
            <p:ph type="body" sz="quarter" idx="79"/>
          </p:nvPr>
        </p:nvSpPr>
        <p:spPr/>
        <p:txBody>
          <a:bodyPr/>
          <a:lstStyle/>
          <a:p>
            <a:r>
              <a:rPr kumimoji="1" lang="ja-JP"/>
              <a:t>スーパーバイザー</a:t>
            </a:r>
          </a:p>
        </p:txBody>
      </p:sp>
      <p:sp>
        <p:nvSpPr>
          <p:cNvPr id="64" name="テキスト プレースホルダー 63"/>
          <p:cNvSpPr>
            <a:spLocks noGrp="1"/>
          </p:cNvSpPr>
          <p:nvPr>
            <p:ph type="body" sz="quarter" idx="81"/>
          </p:nvPr>
        </p:nvSpPr>
        <p:spPr/>
        <p:txBody>
          <a:bodyPr/>
          <a:lstStyle/>
          <a:p>
            <a:endParaRPr kumimoji="1" lang="ja-JP"/>
          </a:p>
          <a:p>
            <a:r>
              <a:rPr kumimoji="1" lang="ja-JP"/>
              <a:t>東京都調布市</a:t>
            </a:r>
          </a:p>
          <a:p>
            <a:r>
              <a:rPr kumimoji="1" lang="ja-JP"/>
              <a:t>高円寺北 12-34-5</a:t>
            </a:r>
          </a:p>
          <a:p>
            <a:r>
              <a:rPr kumimoji="1" lang="ja-JP"/>
              <a:t>(718) 555-0145</a:t>
            </a:r>
          </a:p>
          <a:p>
            <a:endParaRPr kumimoji="1" lang="ja-JP"/>
          </a:p>
        </p:txBody>
      </p:sp>
      <p:sp>
        <p:nvSpPr>
          <p:cNvPr id="78" name="テキスト プレースホルダー 77"/>
          <p:cNvSpPr>
            <a:spLocks noGrp="1"/>
          </p:cNvSpPr>
          <p:nvPr>
            <p:ph type="body" sz="quarter" idx="70"/>
          </p:nvPr>
        </p:nvSpPr>
        <p:spPr/>
        <p:txBody>
          <a:bodyPr/>
          <a:lstStyle/>
          <a:p>
            <a:r>
              <a:rPr kumimoji="1" lang="ja-JP"/>
              <a:t>yshibata@fabrikam.com</a:t>
            </a:r>
          </a:p>
        </p:txBody>
      </p:sp>
      <p:sp>
        <p:nvSpPr>
          <p:cNvPr id="125" name="テキスト プレースホルダー 124"/>
          <p:cNvSpPr>
            <a:spLocks noGrp="1"/>
          </p:cNvSpPr>
          <p:nvPr>
            <p:ph type="body" sz="quarter" idx="72"/>
          </p:nvPr>
        </p:nvSpPr>
        <p:spPr/>
        <p:txBody>
          <a:bodyPr/>
          <a:lstStyle/>
          <a:p>
            <a:r>
              <a:rPr kumimoji="1" lang="ja-JP"/>
              <a:t>www.fabrikam.com</a:t>
            </a:r>
          </a:p>
        </p:txBody>
      </p:sp>
      <p:sp>
        <p:nvSpPr>
          <p:cNvPr id="22" name="テキスト プレースホルダー 21"/>
          <p:cNvSpPr>
            <a:spLocks noGrp="1"/>
          </p:cNvSpPr>
          <p:nvPr>
            <p:ph type="body" sz="quarter" idx="82"/>
          </p:nvPr>
        </p:nvSpPr>
        <p:spPr/>
        <p:txBody>
          <a:bodyPr>
            <a:normAutofit fontScale="25000" lnSpcReduction="20000"/>
          </a:bodyPr>
          <a:lstStyle/>
          <a:p>
            <a:endParaRPr kumimoji="1" lang="ja-JP"/>
          </a:p>
        </p:txBody>
      </p:sp>
      <p:sp>
        <p:nvSpPr>
          <p:cNvPr id="23" name="テキスト プレースホルダー 22"/>
          <p:cNvSpPr>
            <a:spLocks noGrp="1"/>
          </p:cNvSpPr>
          <p:nvPr>
            <p:ph type="body" sz="quarter" idx="83"/>
          </p:nvPr>
        </p:nvSpPr>
        <p:spPr/>
        <p:txBody>
          <a:bodyPr>
            <a:normAutofit fontScale="25000" lnSpcReduction="20000"/>
          </a:bodyPr>
          <a:lstStyle/>
          <a:p>
            <a:endParaRPr kumimoji="1" lang="ja-JP"/>
          </a:p>
        </p:txBody>
      </p:sp>
      <p:sp>
        <p:nvSpPr>
          <p:cNvPr id="24" name="テキスト プレースホルダー 23"/>
          <p:cNvSpPr>
            <a:spLocks noGrp="1"/>
          </p:cNvSpPr>
          <p:nvPr>
            <p:ph type="body" sz="quarter" idx="84"/>
          </p:nvPr>
        </p:nvSpPr>
        <p:spPr/>
        <p:txBody>
          <a:bodyPr>
            <a:normAutofit fontScale="25000" lnSpcReduction="20000"/>
          </a:bodyPr>
          <a:lstStyle/>
          <a:p>
            <a:endParaRPr kumimoji="1" lang="ja-JP"/>
          </a:p>
        </p:txBody>
      </p:sp>
      <p:sp>
        <p:nvSpPr>
          <p:cNvPr id="25" name="テキスト プレースホルダー 24"/>
          <p:cNvSpPr>
            <a:spLocks noGrp="1"/>
          </p:cNvSpPr>
          <p:nvPr>
            <p:ph type="body" sz="quarter" idx="85"/>
          </p:nvPr>
        </p:nvSpPr>
        <p:spPr/>
        <p:txBody>
          <a:bodyPr>
            <a:normAutofit fontScale="25000" lnSpcReduction="20000"/>
          </a:bodyPr>
          <a:lstStyle/>
          <a:p>
            <a:endParaRPr kumimoji="1" lang="ja-JP"/>
          </a:p>
        </p:txBody>
      </p:sp>
      <p:sp>
        <p:nvSpPr>
          <p:cNvPr id="26" name="テキスト プレースホルダー 25"/>
          <p:cNvSpPr>
            <a:spLocks noGrp="1"/>
          </p:cNvSpPr>
          <p:nvPr>
            <p:ph type="body" sz="quarter" idx="86"/>
          </p:nvPr>
        </p:nvSpPr>
        <p:spPr/>
        <p:txBody>
          <a:bodyPr>
            <a:normAutofit fontScale="25000" lnSpcReduction="20000"/>
          </a:bodyPr>
          <a:lstStyle/>
          <a:p>
            <a:endParaRPr kumimoji="1" lang="ja-JP"/>
          </a:p>
        </p:txBody>
      </p:sp>
      <p:cxnSp>
        <p:nvCxnSpPr>
          <p:cNvPr id="28" name="折り目"/>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パンフレット (緑)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470</Words>
  <Application>Microsoft Office PowerPoint</Application>
  <PresentationFormat>ユーザー設定</PresentationFormat>
  <Paragraphs>47</Paragraphs>
  <Slides>2</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Meiryo UI</vt:lpstr>
      <vt:lpstr>Arial</vt:lpstr>
      <vt:lpstr>パンフレット (緑) 11 x 8.5</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2014-01-14T16:45:30Z</dcterms:created>
  <dcterms:modified xsi:type="dcterms:W3CDTF">2014-01-22T10:42:18Z</dcterms:modified>
</cp:coreProperties>
</file>