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7772400" cy="10058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7" autoAdjust="0"/>
    <p:restoredTop sz="90031" autoAdjust="0"/>
  </p:normalViewPr>
  <p:slideViewPr>
    <p:cSldViewPr>
      <p:cViewPr varScale="1">
        <p:scale>
          <a:sx n="72" d="100"/>
          <a:sy n="72" d="100"/>
        </p:scale>
        <p:origin x="2418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2" d="100"/>
          <a:sy n="62" d="100"/>
        </p:scale>
        <p:origin x="283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842B8A08-B855-4C9E-A853-7B959D4FD169}" type="datetimeFigureOut">
              <a:rPr kumimoji="1" lang="en-US" altLang="ja-JP" smtClean="0"/>
              <a:t>12/3/2013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3B477DF4-BED6-489E-84C5-2F5E5E718F80}" type="slidenum">
              <a:rPr kumimoji="1" lang="ja-JP" smtClean="0"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499239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16804A9D-5FD2-4FDE-BAD7-9ACDE960ACB3}" type="datetimeFigureOut">
              <a:t>2013/12/3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2108A67B-D4E7-463C-8DE6-E343473A155E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819481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最初の</a:t>
            </a:r>
            <a:r>
              <a:rPr kumimoji="1" lang="ja-JP" baseline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名刺サンプルを変更するには、独自のコンテンツに置き換えます。ロゴを変更するには、「ここにロゴを挿入」という図をクリックして、[図ツール] の [書式] タブで [図の変更] を選びます。</a:t>
            </a:r>
          </a:p>
          <a:p>
            <a:endParaRPr kumimoji="1" lang="ja-JP" baseline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baseline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白紙の状態から開始したい場合は、[ホーム] タブの [新しいスライド] ボタンをクリックして、新しいページを挿入します。 その後、空のプレースホルダーにテキストを入力し、[図の挿入] を使ってロゴを追加します。</a:t>
            </a:r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8A67B-D4E7-463C-8DE6-E343473A155E}" type="slidenum">
              <a:rPr kumimoji="1" lang="ja-JP" smtClean="0"/>
              <a:t>1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75801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枚 1 組の名刺セッ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プレースホルダー 19"/>
          <p:cNvSpPr>
            <a:spLocks noGrp="1"/>
          </p:cNvSpPr>
          <p:nvPr>
            <p:ph type="body" sz="quarter" idx="10" hasCustomPrompt="1"/>
          </p:nvPr>
        </p:nvSpPr>
        <p:spPr>
          <a:xfrm>
            <a:off x="835300" y="1151213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1200" b="0" cap="none" baseline="0">
                <a:solidFill>
                  <a:schemeClr val="accent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900"/>
            </a:lvl2pPr>
            <a:lvl3pPr marL="0" indent="0" latinLnBrk="0">
              <a:spcBef>
                <a:spcPts val="0"/>
              </a:spcBef>
              <a:buNone/>
              <a:defRPr kumimoji="1" lang="ja-JP" sz="900"/>
            </a:lvl3pPr>
            <a:lvl4pPr marL="0" indent="0" latinLnBrk="0">
              <a:spcBef>
                <a:spcPts val="0"/>
              </a:spcBef>
              <a:buNone/>
              <a:defRPr kumimoji="1" lang="ja-JP" sz="900"/>
            </a:lvl4pPr>
            <a:lvl5pPr marL="0" indent="0" latinLnBrk="0">
              <a:spcBef>
                <a:spcPts val="0"/>
              </a:spcBef>
              <a:buNone/>
              <a:defRPr kumimoji="1" lang="ja-JP" sz="900"/>
            </a:lvl5pPr>
          </a:lstStyle>
          <a:p>
            <a:pPr lvl="0"/>
            <a:r>
              <a:rPr kumimoji="1" lang="ja-JP"/>
              <a:t>[名前]</a:t>
            </a: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11" hasCustomPrompt="1"/>
          </p:nvPr>
        </p:nvSpPr>
        <p:spPr>
          <a:xfrm>
            <a:off x="833568" y="1322101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[役職]</a:t>
            </a:r>
          </a:p>
        </p:txBody>
      </p:sp>
      <p:sp>
        <p:nvSpPr>
          <p:cNvPr id="112" name="テキスト プレースホルダー 31"/>
          <p:cNvSpPr>
            <a:spLocks noGrp="1"/>
          </p:cNvSpPr>
          <p:nvPr>
            <p:ph type="body" sz="quarter" idx="80" hasCustomPrompt="1"/>
          </p:nvPr>
        </p:nvSpPr>
        <p:spPr>
          <a:xfrm>
            <a:off x="833314" y="157511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900" b="0" cap="none" baseline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[組織名]</a:t>
            </a:r>
          </a:p>
        </p:txBody>
      </p:sp>
      <p:sp>
        <p:nvSpPr>
          <p:cNvPr id="32" name="テキスト プレースホルダー 31"/>
          <p:cNvSpPr>
            <a:spLocks noGrp="1"/>
          </p:cNvSpPr>
          <p:nvPr>
            <p:ph type="body" sz="quarter" idx="16" hasCustomPrompt="1"/>
          </p:nvPr>
        </p:nvSpPr>
        <p:spPr>
          <a:xfrm>
            <a:off x="833314" y="170958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[郵便番号、都道府県、市区町村、番地]</a:t>
            </a:r>
          </a:p>
        </p:txBody>
      </p:sp>
      <p:sp>
        <p:nvSpPr>
          <p:cNvPr id="148" name="テキスト プレースホルダー 27"/>
          <p:cNvSpPr>
            <a:spLocks noGrp="1"/>
          </p:cNvSpPr>
          <p:nvPr>
            <p:ph type="body" sz="quarter" idx="84" hasCustomPrompt="1"/>
          </p:nvPr>
        </p:nvSpPr>
        <p:spPr>
          <a:xfrm>
            <a:off x="833314" y="1830246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kumimoji="1" lang="ja-JP" sz="800" b="0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ja-JP"/>
              <a:t>[Web アドレス]</a:t>
            </a:r>
          </a:p>
        </p:txBody>
      </p:sp>
      <p:sp>
        <p:nvSpPr>
          <p:cNvPr id="125" name="テキスト プレースホルダー 23"/>
          <p:cNvSpPr>
            <a:spLocks noGrp="1"/>
          </p:cNvSpPr>
          <p:nvPr>
            <p:ph type="body" sz="quarter" idx="82" hasCustomPrompt="1"/>
          </p:nvPr>
        </p:nvSpPr>
        <p:spPr>
          <a:xfrm>
            <a:off x="833314" y="199760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[電話] | [メール]</a:t>
            </a:r>
          </a:p>
        </p:txBody>
      </p:sp>
      <p:sp>
        <p:nvSpPr>
          <p:cNvPr id="83" name="テキスト プレースホルダー 19"/>
          <p:cNvSpPr>
            <a:spLocks noGrp="1"/>
          </p:cNvSpPr>
          <p:nvPr>
            <p:ph type="body" sz="quarter" idx="85" hasCustomPrompt="1"/>
          </p:nvPr>
        </p:nvSpPr>
        <p:spPr>
          <a:xfrm>
            <a:off x="4027886" y="1151213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1200" b="0" cap="none" baseline="0">
                <a:solidFill>
                  <a:schemeClr val="accent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900"/>
            </a:lvl2pPr>
            <a:lvl3pPr marL="0" indent="0" latinLnBrk="0">
              <a:spcBef>
                <a:spcPts val="0"/>
              </a:spcBef>
              <a:buNone/>
              <a:defRPr kumimoji="1" lang="ja-JP" sz="900"/>
            </a:lvl3pPr>
            <a:lvl4pPr marL="0" indent="0" latinLnBrk="0">
              <a:spcBef>
                <a:spcPts val="0"/>
              </a:spcBef>
              <a:buNone/>
              <a:defRPr kumimoji="1" lang="ja-JP" sz="900"/>
            </a:lvl4pPr>
            <a:lvl5pPr marL="0" indent="0" latinLnBrk="0">
              <a:spcBef>
                <a:spcPts val="0"/>
              </a:spcBef>
              <a:buNone/>
              <a:defRPr kumimoji="1" lang="ja-JP" sz="900"/>
            </a:lvl5pPr>
          </a:lstStyle>
          <a:p>
            <a:pPr lvl="0"/>
            <a:r>
              <a:rPr kumimoji="1" lang="ja-JP"/>
              <a:t>[名前]</a:t>
            </a:r>
          </a:p>
        </p:txBody>
      </p:sp>
      <p:sp>
        <p:nvSpPr>
          <p:cNvPr id="84" name="テキスト プレースホルダー 21"/>
          <p:cNvSpPr>
            <a:spLocks noGrp="1"/>
          </p:cNvSpPr>
          <p:nvPr>
            <p:ph type="body" sz="quarter" idx="86" hasCustomPrompt="1"/>
          </p:nvPr>
        </p:nvSpPr>
        <p:spPr>
          <a:xfrm>
            <a:off x="4026154" y="1322101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[役職]</a:t>
            </a:r>
          </a:p>
        </p:txBody>
      </p:sp>
      <p:sp>
        <p:nvSpPr>
          <p:cNvPr id="85" name="テキスト プレースホルダー 31"/>
          <p:cNvSpPr>
            <a:spLocks noGrp="1"/>
          </p:cNvSpPr>
          <p:nvPr>
            <p:ph type="body" sz="quarter" idx="87" hasCustomPrompt="1"/>
          </p:nvPr>
        </p:nvSpPr>
        <p:spPr>
          <a:xfrm>
            <a:off x="4025900" y="157511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900" b="0" cap="none" baseline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[組織名]</a:t>
            </a:r>
          </a:p>
        </p:txBody>
      </p:sp>
      <p:sp>
        <p:nvSpPr>
          <p:cNvPr id="86" name="テキスト プレースホルダー 31"/>
          <p:cNvSpPr>
            <a:spLocks noGrp="1"/>
          </p:cNvSpPr>
          <p:nvPr>
            <p:ph type="body" sz="quarter" idx="88" hasCustomPrompt="1"/>
          </p:nvPr>
        </p:nvSpPr>
        <p:spPr>
          <a:xfrm>
            <a:off x="4025900" y="170958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[郵便番号、都道府県、市区町村、番地]</a:t>
            </a:r>
          </a:p>
        </p:txBody>
      </p:sp>
      <p:sp>
        <p:nvSpPr>
          <p:cNvPr id="87" name="テキスト プレースホルダー 27"/>
          <p:cNvSpPr>
            <a:spLocks noGrp="1"/>
          </p:cNvSpPr>
          <p:nvPr>
            <p:ph type="body" sz="quarter" idx="89" hasCustomPrompt="1"/>
          </p:nvPr>
        </p:nvSpPr>
        <p:spPr>
          <a:xfrm>
            <a:off x="4025900" y="1830246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kumimoji="1" lang="ja-JP" sz="800" b="0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ja-JP"/>
              <a:t>[Web アドレス]</a:t>
            </a:r>
          </a:p>
        </p:txBody>
      </p:sp>
      <p:sp>
        <p:nvSpPr>
          <p:cNvPr id="88" name="テキスト プレースホルダー 23"/>
          <p:cNvSpPr>
            <a:spLocks noGrp="1"/>
          </p:cNvSpPr>
          <p:nvPr>
            <p:ph type="body" sz="quarter" idx="90" hasCustomPrompt="1"/>
          </p:nvPr>
        </p:nvSpPr>
        <p:spPr>
          <a:xfrm>
            <a:off x="4025900" y="199760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[電話] | [メール]</a:t>
            </a:r>
          </a:p>
        </p:txBody>
      </p:sp>
      <p:sp>
        <p:nvSpPr>
          <p:cNvPr id="91" name="テキスト プレースホルダー 19"/>
          <p:cNvSpPr>
            <a:spLocks noGrp="1"/>
          </p:cNvSpPr>
          <p:nvPr>
            <p:ph type="body" sz="quarter" idx="92" hasCustomPrompt="1"/>
          </p:nvPr>
        </p:nvSpPr>
        <p:spPr>
          <a:xfrm>
            <a:off x="835300" y="29845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1200" b="0" cap="none" baseline="0">
                <a:solidFill>
                  <a:schemeClr val="accent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900"/>
            </a:lvl2pPr>
            <a:lvl3pPr marL="0" indent="0" latinLnBrk="0">
              <a:spcBef>
                <a:spcPts val="0"/>
              </a:spcBef>
              <a:buNone/>
              <a:defRPr kumimoji="1" lang="ja-JP" sz="900"/>
            </a:lvl3pPr>
            <a:lvl4pPr marL="0" indent="0" latinLnBrk="0">
              <a:spcBef>
                <a:spcPts val="0"/>
              </a:spcBef>
              <a:buNone/>
              <a:defRPr kumimoji="1" lang="ja-JP" sz="900"/>
            </a:lvl4pPr>
            <a:lvl5pPr marL="0" indent="0" latinLnBrk="0">
              <a:spcBef>
                <a:spcPts val="0"/>
              </a:spcBef>
              <a:buNone/>
              <a:defRPr kumimoji="1" lang="ja-JP" sz="900"/>
            </a:lvl5pPr>
          </a:lstStyle>
          <a:p>
            <a:pPr lvl="0"/>
            <a:r>
              <a:rPr kumimoji="1" lang="ja-JP"/>
              <a:t>[名前]</a:t>
            </a:r>
          </a:p>
        </p:txBody>
      </p:sp>
      <p:sp>
        <p:nvSpPr>
          <p:cNvPr id="92" name="テキスト プレースホルダー 21"/>
          <p:cNvSpPr>
            <a:spLocks noGrp="1"/>
          </p:cNvSpPr>
          <p:nvPr>
            <p:ph type="body" sz="quarter" idx="93" hasCustomPrompt="1"/>
          </p:nvPr>
        </p:nvSpPr>
        <p:spPr>
          <a:xfrm>
            <a:off x="833568" y="31553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[役職]</a:t>
            </a:r>
          </a:p>
        </p:txBody>
      </p:sp>
      <p:sp>
        <p:nvSpPr>
          <p:cNvPr id="93" name="テキスト プレースホルダー 31"/>
          <p:cNvSpPr>
            <a:spLocks noGrp="1"/>
          </p:cNvSpPr>
          <p:nvPr>
            <p:ph type="body" sz="quarter" idx="94" hasCustomPrompt="1"/>
          </p:nvPr>
        </p:nvSpPr>
        <p:spPr>
          <a:xfrm>
            <a:off x="833314" y="34084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900" b="0" cap="none" baseline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[組織名]</a:t>
            </a:r>
          </a:p>
        </p:txBody>
      </p:sp>
      <p:sp>
        <p:nvSpPr>
          <p:cNvPr id="94" name="テキスト プレースホルダー 31"/>
          <p:cNvSpPr>
            <a:spLocks noGrp="1"/>
          </p:cNvSpPr>
          <p:nvPr>
            <p:ph type="body" sz="quarter" idx="95" hasCustomPrompt="1"/>
          </p:nvPr>
        </p:nvSpPr>
        <p:spPr>
          <a:xfrm>
            <a:off x="833314" y="35428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[郵便番号、都道府県、市区町村、番地]</a:t>
            </a:r>
          </a:p>
        </p:txBody>
      </p:sp>
      <p:sp>
        <p:nvSpPr>
          <p:cNvPr id="95" name="テキスト プレースホルダー 27"/>
          <p:cNvSpPr>
            <a:spLocks noGrp="1"/>
          </p:cNvSpPr>
          <p:nvPr>
            <p:ph type="body" sz="quarter" idx="96" hasCustomPrompt="1"/>
          </p:nvPr>
        </p:nvSpPr>
        <p:spPr>
          <a:xfrm>
            <a:off x="833314" y="36635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kumimoji="1" lang="ja-JP" sz="800" b="0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ja-JP"/>
              <a:t>[Web アドレス]</a:t>
            </a:r>
          </a:p>
        </p:txBody>
      </p:sp>
      <p:sp>
        <p:nvSpPr>
          <p:cNvPr id="96" name="テキスト プレースホルダー 23"/>
          <p:cNvSpPr>
            <a:spLocks noGrp="1"/>
          </p:cNvSpPr>
          <p:nvPr>
            <p:ph type="body" sz="quarter" idx="97" hasCustomPrompt="1"/>
          </p:nvPr>
        </p:nvSpPr>
        <p:spPr>
          <a:xfrm>
            <a:off x="833314" y="38308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[電話] | [メール]</a:t>
            </a:r>
          </a:p>
        </p:txBody>
      </p:sp>
      <p:sp>
        <p:nvSpPr>
          <p:cNvPr id="99" name="テキスト プレースホルダー 19"/>
          <p:cNvSpPr>
            <a:spLocks noGrp="1"/>
          </p:cNvSpPr>
          <p:nvPr>
            <p:ph type="body" sz="quarter" idx="99" hasCustomPrompt="1"/>
          </p:nvPr>
        </p:nvSpPr>
        <p:spPr>
          <a:xfrm>
            <a:off x="4027886" y="29845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1200" b="0" cap="none" baseline="0">
                <a:solidFill>
                  <a:schemeClr val="accent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900"/>
            </a:lvl2pPr>
            <a:lvl3pPr marL="0" indent="0" latinLnBrk="0">
              <a:spcBef>
                <a:spcPts val="0"/>
              </a:spcBef>
              <a:buNone/>
              <a:defRPr kumimoji="1" lang="ja-JP" sz="900"/>
            </a:lvl3pPr>
            <a:lvl4pPr marL="0" indent="0" latinLnBrk="0">
              <a:spcBef>
                <a:spcPts val="0"/>
              </a:spcBef>
              <a:buNone/>
              <a:defRPr kumimoji="1" lang="ja-JP" sz="900"/>
            </a:lvl4pPr>
            <a:lvl5pPr marL="0" indent="0" latinLnBrk="0">
              <a:spcBef>
                <a:spcPts val="0"/>
              </a:spcBef>
              <a:buNone/>
              <a:defRPr kumimoji="1" lang="ja-JP" sz="900"/>
            </a:lvl5pPr>
          </a:lstStyle>
          <a:p>
            <a:pPr lvl="0"/>
            <a:r>
              <a:rPr kumimoji="1" lang="ja-JP"/>
              <a:t>[名前]</a:t>
            </a:r>
          </a:p>
        </p:txBody>
      </p:sp>
      <p:sp>
        <p:nvSpPr>
          <p:cNvPr id="100" name="テキスト プレースホルダー 21"/>
          <p:cNvSpPr>
            <a:spLocks noGrp="1"/>
          </p:cNvSpPr>
          <p:nvPr>
            <p:ph type="body" sz="quarter" idx="100" hasCustomPrompt="1"/>
          </p:nvPr>
        </p:nvSpPr>
        <p:spPr>
          <a:xfrm>
            <a:off x="4026154" y="31553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[役職]</a:t>
            </a:r>
          </a:p>
        </p:txBody>
      </p:sp>
      <p:sp>
        <p:nvSpPr>
          <p:cNvPr id="101" name="テキスト プレースホルダー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025900" y="34084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900" b="0" cap="none" baseline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[組織名]</a:t>
            </a:r>
          </a:p>
        </p:txBody>
      </p:sp>
      <p:sp>
        <p:nvSpPr>
          <p:cNvPr id="102" name="テキスト プレースホルダー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025900" y="35428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[郵便番号、都道府県、市区町村、番地]</a:t>
            </a:r>
          </a:p>
        </p:txBody>
      </p:sp>
      <p:sp>
        <p:nvSpPr>
          <p:cNvPr id="103" name="テキスト プレースホルダー 27"/>
          <p:cNvSpPr>
            <a:spLocks noGrp="1"/>
          </p:cNvSpPr>
          <p:nvPr>
            <p:ph type="body" sz="quarter" idx="103" hasCustomPrompt="1"/>
          </p:nvPr>
        </p:nvSpPr>
        <p:spPr>
          <a:xfrm>
            <a:off x="4025900" y="36635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kumimoji="1" lang="ja-JP" sz="800" b="0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ja-JP"/>
              <a:t>[Web アドレス]</a:t>
            </a:r>
          </a:p>
        </p:txBody>
      </p:sp>
      <p:sp>
        <p:nvSpPr>
          <p:cNvPr id="104" name="テキスト プレースホルダー 23"/>
          <p:cNvSpPr>
            <a:spLocks noGrp="1"/>
          </p:cNvSpPr>
          <p:nvPr>
            <p:ph type="body" sz="quarter" idx="104" hasCustomPrompt="1"/>
          </p:nvPr>
        </p:nvSpPr>
        <p:spPr>
          <a:xfrm>
            <a:off x="4025900" y="38308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[電話] | [メール]</a:t>
            </a:r>
          </a:p>
        </p:txBody>
      </p:sp>
      <p:sp>
        <p:nvSpPr>
          <p:cNvPr id="107" name="テキスト プレースホルダー 19"/>
          <p:cNvSpPr>
            <a:spLocks noGrp="1"/>
          </p:cNvSpPr>
          <p:nvPr>
            <p:ph type="body" sz="quarter" idx="106" hasCustomPrompt="1"/>
          </p:nvPr>
        </p:nvSpPr>
        <p:spPr>
          <a:xfrm>
            <a:off x="835300" y="48133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1200" b="0" cap="none" baseline="0">
                <a:solidFill>
                  <a:schemeClr val="accent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900"/>
            </a:lvl2pPr>
            <a:lvl3pPr marL="0" indent="0" latinLnBrk="0">
              <a:spcBef>
                <a:spcPts val="0"/>
              </a:spcBef>
              <a:buNone/>
              <a:defRPr kumimoji="1" lang="ja-JP" sz="900"/>
            </a:lvl3pPr>
            <a:lvl4pPr marL="0" indent="0" latinLnBrk="0">
              <a:spcBef>
                <a:spcPts val="0"/>
              </a:spcBef>
              <a:buNone/>
              <a:defRPr kumimoji="1" lang="ja-JP" sz="900"/>
            </a:lvl4pPr>
            <a:lvl5pPr marL="0" indent="0" latinLnBrk="0">
              <a:spcBef>
                <a:spcPts val="0"/>
              </a:spcBef>
              <a:buNone/>
              <a:defRPr kumimoji="1" lang="ja-JP" sz="900"/>
            </a:lvl5pPr>
          </a:lstStyle>
          <a:p>
            <a:pPr lvl="0"/>
            <a:r>
              <a:rPr kumimoji="1" lang="ja-JP"/>
              <a:t>[名前]</a:t>
            </a:r>
          </a:p>
        </p:txBody>
      </p:sp>
      <p:sp>
        <p:nvSpPr>
          <p:cNvPr id="108" name="テキスト プレースホルダー 21"/>
          <p:cNvSpPr>
            <a:spLocks noGrp="1"/>
          </p:cNvSpPr>
          <p:nvPr>
            <p:ph type="body" sz="quarter" idx="107" hasCustomPrompt="1"/>
          </p:nvPr>
        </p:nvSpPr>
        <p:spPr>
          <a:xfrm>
            <a:off x="833568" y="49841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[役職]</a:t>
            </a:r>
          </a:p>
        </p:txBody>
      </p:sp>
      <p:sp>
        <p:nvSpPr>
          <p:cNvPr id="109" name="テキスト プレースホルダー 31"/>
          <p:cNvSpPr>
            <a:spLocks noGrp="1"/>
          </p:cNvSpPr>
          <p:nvPr>
            <p:ph type="body" sz="quarter" idx="108" hasCustomPrompt="1"/>
          </p:nvPr>
        </p:nvSpPr>
        <p:spPr>
          <a:xfrm>
            <a:off x="833314" y="52372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900" b="0" cap="none" baseline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[組織名]</a:t>
            </a:r>
          </a:p>
        </p:txBody>
      </p:sp>
      <p:sp>
        <p:nvSpPr>
          <p:cNvPr id="110" name="テキスト プレースホルダー 31"/>
          <p:cNvSpPr>
            <a:spLocks noGrp="1"/>
          </p:cNvSpPr>
          <p:nvPr>
            <p:ph type="body" sz="quarter" idx="109" hasCustomPrompt="1"/>
          </p:nvPr>
        </p:nvSpPr>
        <p:spPr>
          <a:xfrm>
            <a:off x="833314" y="53716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[郵便番号、都道府県、市区町村、番地]</a:t>
            </a:r>
          </a:p>
        </p:txBody>
      </p:sp>
      <p:sp>
        <p:nvSpPr>
          <p:cNvPr id="111" name="テキスト プレースホルダー 27"/>
          <p:cNvSpPr>
            <a:spLocks noGrp="1"/>
          </p:cNvSpPr>
          <p:nvPr>
            <p:ph type="body" sz="quarter" idx="110" hasCustomPrompt="1"/>
          </p:nvPr>
        </p:nvSpPr>
        <p:spPr>
          <a:xfrm>
            <a:off x="833314" y="54923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kumimoji="1" lang="ja-JP" sz="800" b="0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ja-JP"/>
              <a:t>[Web アドレス]</a:t>
            </a:r>
          </a:p>
        </p:txBody>
      </p:sp>
      <p:sp>
        <p:nvSpPr>
          <p:cNvPr id="113" name="テキスト プレースホルダー 23"/>
          <p:cNvSpPr>
            <a:spLocks noGrp="1"/>
          </p:cNvSpPr>
          <p:nvPr>
            <p:ph type="body" sz="quarter" idx="111" hasCustomPrompt="1"/>
          </p:nvPr>
        </p:nvSpPr>
        <p:spPr>
          <a:xfrm>
            <a:off x="833314" y="56596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[電話] | [メール]</a:t>
            </a:r>
          </a:p>
        </p:txBody>
      </p:sp>
      <p:sp>
        <p:nvSpPr>
          <p:cNvPr id="170" name="テキスト プレースホルダー 19"/>
          <p:cNvSpPr>
            <a:spLocks noGrp="1"/>
          </p:cNvSpPr>
          <p:nvPr>
            <p:ph type="body" sz="quarter" idx="113" hasCustomPrompt="1"/>
          </p:nvPr>
        </p:nvSpPr>
        <p:spPr>
          <a:xfrm>
            <a:off x="4027886" y="48133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1200" b="0" cap="none" baseline="0">
                <a:solidFill>
                  <a:schemeClr val="accent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900"/>
            </a:lvl2pPr>
            <a:lvl3pPr marL="0" indent="0" latinLnBrk="0">
              <a:spcBef>
                <a:spcPts val="0"/>
              </a:spcBef>
              <a:buNone/>
              <a:defRPr kumimoji="1" lang="ja-JP" sz="900"/>
            </a:lvl3pPr>
            <a:lvl4pPr marL="0" indent="0" latinLnBrk="0">
              <a:spcBef>
                <a:spcPts val="0"/>
              </a:spcBef>
              <a:buNone/>
              <a:defRPr kumimoji="1" lang="ja-JP" sz="900"/>
            </a:lvl4pPr>
            <a:lvl5pPr marL="0" indent="0" latinLnBrk="0">
              <a:spcBef>
                <a:spcPts val="0"/>
              </a:spcBef>
              <a:buNone/>
              <a:defRPr kumimoji="1" lang="ja-JP" sz="900"/>
            </a:lvl5pPr>
          </a:lstStyle>
          <a:p>
            <a:pPr lvl="0"/>
            <a:r>
              <a:rPr kumimoji="1" lang="ja-JP"/>
              <a:t>[名前]</a:t>
            </a:r>
          </a:p>
        </p:txBody>
      </p:sp>
      <p:sp>
        <p:nvSpPr>
          <p:cNvPr id="171" name="テキスト プレースホルダー 21"/>
          <p:cNvSpPr>
            <a:spLocks noGrp="1"/>
          </p:cNvSpPr>
          <p:nvPr>
            <p:ph type="body" sz="quarter" idx="114" hasCustomPrompt="1"/>
          </p:nvPr>
        </p:nvSpPr>
        <p:spPr>
          <a:xfrm>
            <a:off x="4026154" y="49841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[役職]</a:t>
            </a:r>
          </a:p>
        </p:txBody>
      </p:sp>
      <p:sp>
        <p:nvSpPr>
          <p:cNvPr id="172" name="テキスト プレースホルダー 31"/>
          <p:cNvSpPr>
            <a:spLocks noGrp="1"/>
          </p:cNvSpPr>
          <p:nvPr>
            <p:ph type="body" sz="quarter" idx="115" hasCustomPrompt="1"/>
          </p:nvPr>
        </p:nvSpPr>
        <p:spPr>
          <a:xfrm>
            <a:off x="4025900" y="52372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900" b="0" cap="none" baseline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[組織名]</a:t>
            </a:r>
          </a:p>
        </p:txBody>
      </p:sp>
      <p:sp>
        <p:nvSpPr>
          <p:cNvPr id="173" name="テキスト プレースホルダー 31"/>
          <p:cNvSpPr>
            <a:spLocks noGrp="1"/>
          </p:cNvSpPr>
          <p:nvPr>
            <p:ph type="body" sz="quarter" idx="116" hasCustomPrompt="1"/>
          </p:nvPr>
        </p:nvSpPr>
        <p:spPr>
          <a:xfrm>
            <a:off x="4025900" y="53716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[郵便番号、都道府県、市区町村、番地]</a:t>
            </a:r>
          </a:p>
        </p:txBody>
      </p:sp>
      <p:sp>
        <p:nvSpPr>
          <p:cNvPr id="174" name="テキスト プレースホルダー 27"/>
          <p:cNvSpPr>
            <a:spLocks noGrp="1"/>
          </p:cNvSpPr>
          <p:nvPr>
            <p:ph type="body" sz="quarter" idx="117" hasCustomPrompt="1"/>
          </p:nvPr>
        </p:nvSpPr>
        <p:spPr>
          <a:xfrm>
            <a:off x="4025900" y="54923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kumimoji="1" lang="ja-JP" sz="800" b="0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ja-JP"/>
              <a:t>[Web アドレス]</a:t>
            </a:r>
          </a:p>
        </p:txBody>
      </p:sp>
      <p:sp>
        <p:nvSpPr>
          <p:cNvPr id="175" name="テキスト プレースホルダー 23"/>
          <p:cNvSpPr>
            <a:spLocks noGrp="1"/>
          </p:cNvSpPr>
          <p:nvPr>
            <p:ph type="body" sz="quarter" idx="118" hasCustomPrompt="1"/>
          </p:nvPr>
        </p:nvSpPr>
        <p:spPr>
          <a:xfrm>
            <a:off x="4025900" y="56596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[電話] | [メール]</a:t>
            </a:r>
          </a:p>
        </p:txBody>
      </p:sp>
      <p:sp>
        <p:nvSpPr>
          <p:cNvPr id="178" name="テキスト プレースホルダー 19"/>
          <p:cNvSpPr>
            <a:spLocks noGrp="1"/>
          </p:cNvSpPr>
          <p:nvPr>
            <p:ph type="body" sz="quarter" idx="120" hasCustomPrompt="1"/>
          </p:nvPr>
        </p:nvSpPr>
        <p:spPr>
          <a:xfrm>
            <a:off x="835300" y="66421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1200" b="0" cap="none" baseline="0">
                <a:solidFill>
                  <a:schemeClr val="accent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900"/>
            </a:lvl2pPr>
            <a:lvl3pPr marL="0" indent="0" latinLnBrk="0">
              <a:spcBef>
                <a:spcPts val="0"/>
              </a:spcBef>
              <a:buNone/>
              <a:defRPr kumimoji="1" lang="ja-JP" sz="900"/>
            </a:lvl3pPr>
            <a:lvl4pPr marL="0" indent="0" latinLnBrk="0">
              <a:spcBef>
                <a:spcPts val="0"/>
              </a:spcBef>
              <a:buNone/>
              <a:defRPr kumimoji="1" lang="ja-JP" sz="900"/>
            </a:lvl4pPr>
            <a:lvl5pPr marL="0" indent="0" latinLnBrk="0">
              <a:spcBef>
                <a:spcPts val="0"/>
              </a:spcBef>
              <a:buNone/>
              <a:defRPr kumimoji="1" lang="ja-JP" sz="900"/>
            </a:lvl5pPr>
          </a:lstStyle>
          <a:p>
            <a:pPr lvl="0"/>
            <a:r>
              <a:rPr kumimoji="1" lang="ja-JP"/>
              <a:t>[名前]</a:t>
            </a:r>
          </a:p>
        </p:txBody>
      </p:sp>
      <p:sp>
        <p:nvSpPr>
          <p:cNvPr id="179" name="テキスト プレースホルダー 21"/>
          <p:cNvSpPr>
            <a:spLocks noGrp="1"/>
          </p:cNvSpPr>
          <p:nvPr>
            <p:ph type="body" sz="quarter" idx="121" hasCustomPrompt="1"/>
          </p:nvPr>
        </p:nvSpPr>
        <p:spPr>
          <a:xfrm>
            <a:off x="833568" y="68129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[役職]</a:t>
            </a:r>
          </a:p>
        </p:txBody>
      </p:sp>
      <p:sp>
        <p:nvSpPr>
          <p:cNvPr id="180" name="テキスト プレースホルダー 31"/>
          <p:cNvSpPr>
            <a:spLocks noGrp="1"/>
          </p:cNvSpPr>
          <p:nvPr>
            <p:ph type="body" sz="quarter" idx="122" hasCustomPrompt="1"/>
          </p:nvPr>
        </p:nvSpPr>
        <p:spPr>
          <a:xfrm>
            <a:off x="833314" y="70660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900" b="0" cap="none" baseline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[組織名]</a:t>
            </a:r>
          </a:p>
        </p:txBody>
      </p:sp>
      <p:sp>
        <p:nvSpPr>
          <p:cNvPr id="181" name="テキスト プレースホルダー 31"/>
          <p:cNvSpPr>
            <a:spLocks noGrp="1"/>
          </p:cNvSpPr>
          <p:nvPr>
            <p:ph type="body" sz="quarter" idx="123" hasCustomPrompt="1"/>
          </p:nvPr>
        </p:nvSpPr>
        <p:spPr>
          <a:xfrm>
            <a:off x="833314" y="72004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[郵便番号、都道府県、市区町村、番地]</a:t>
            </a:r>
          </a:p>
        </p:txBody>
      </p:sp>
      <p:sp>
        <p:nvSpPr>
          <p:cNvPr id="182" name="テキスト プレースホルダー 27"/>
          <p:cNvSpPr>
            <a:spLocks noGrp="1"/>
          </p:cNvSpPr>
          <p:nvPr>
            <p:ph type="body" sz="quarter" idx="124" hasCustomPrompt="1"/>
          </p:nvPr>
        </p:nvSpPr>
        <p:spPr>
          <a:xfrm>
            <a:off x="833314" y="73211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kumimoji="1" lang="ja-JP" sz="800" b="0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ja-JP"/>
              <a:t>[Web アドレス]</a:t>
            </a:r>
          </a:p>
        </p:txBody>
      </p:sp>
      <p:sp>
        <p:nvSpPr>
          <p:cNvPr id="183" name="テキスト プレースホルダー 23"/>
          <p:cNvSpPr>
            <a:spLocks noGrp="1"/>
          </p:cNvSpPr>
          <p:nvPr>
            <p:ph type="body" sz="quarter" idx="125" hasCustomPrompt="1"/>
          </p:nvPr>
        </p:nvSpPr>
        <p:spPr>
          <a:xfrm>
            <a:off x="833314" y="74884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[電話] | [メール]</a:t>
            </a:r>
          </a:p>
        </p:txBody>
      </p:sp>
      <p:sp>
        <p:nvSpPr>
          <p:cNvPr id="186" name="テキスト プレースホルダー 19"/>
          <p:cNvSpPr>
            <a:spLocks noGrp="1"/>
          </p:cNvSpPr>
          <p:nvPr>
            <p:ph type="body" sz="quarter" idx="127" hasCustomPrompt="1"/>
          </p:nvPr>
        </p:nvSpPr>
        <p:spPr>
          <a:xfrm>
            <a:off x="4027886" y="66421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1200" b="0" cap="none" baseline="0">
                <a:solidFill>
                  <a:schemeClr val="accent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900"/>
            </a:lvl2pPr>
            <a:lvl3pPr marL="0" indent="0" latinLnBrk="0">
              <a:spcBef>
                <a:spcPts val="0"/>
              </a:spcBef>
              <a:buNone/>
              <a:defRPr kumimoji="1" lang="ja-JP" sz="900"/>
            </a:lvl3pPr>
            <a:lvl4pPr marL="0" indent="0" latinLnBrk="0">
              <a:spcBef>
                <a:spcPts val="0"/>
              </a:spcBef>
              <a:buNone/>
              <a:defRPr kumimoji="1" lang="ja-JP" sz="900"/>
            </a:lvl4pPr>
            <a:lvl5pPr marL="0" indent="0" latinLnBrk="0">
              <a:spcBef>
                <a:spcPts val="0"/>
              </a:spcBef>
              <a:buNone/>
              <a:defRPr kumimoji="1" lang="ja-JP" sz="900"/>
            </a:lvl5pPr>
          </a:lstStyle>
          <a:p>
            <a:pPr lvl="0"/>
            <a:r>
              <a:rPr kumimoji="1" lang="ja-JP"/>
              <a:t>[名前]</a:t>
            </a:r>
          </a:p>
        </p:txBody>
      </p:sp>
      <p:sp>
        <p:nvSpPr>
          <p:cNvPr id="187" name="テキスト プレースホルダー 21"/>
          <p:cNvSpPr>
            <a:spLocks noGrp="1"/>
          </p:cNvSpPr>
          <p:nvPr>
            <p:ph type="body" sz="quarter" idx="128" hasCustomPrompt="1"/>
          </p:nvPr>
        </p:nvSpPr>
        <p:spPr>
          <a:xfrm>
            <a:off x="4026154" y="68129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[役職]</a:t>
            </a:r>
          </a:p>
        </p:txBody>
      </p:sp>
      <p:sp>
        <p:nvSpPr>
          <p:cNvPr id="188" name="テキスト プレースホルダー 31"/>
          <p:cNvSpPr>
            <a:spLocks noGrp="1"/>
          </p:cNvSpPr>
          <p:nvPr>
            <p:ph type="body" sz="quarter" idx="129" hasCustomPrompt="1"/>
          </p:nvPr>
        </p:nvSpPr>
        <p:spPr>
          <a:xfrm>
            <a:off x="4025900" y="70660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900" b="0" cap="none" baseline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[組織名]</a:t>
            </a:r>
          </a:p>
        </p:txBody>
      </p:sp>
      <p:sp>
        <p:nvSpPr>
          <p:cNvPr id="189" name="テキスト プレースホルダー 31"/>
          <p:cNvSpPr>
            <a:spLocks noGrp="1"/>
          </p:cNvSpPr>
          <p:nvPr>
            <p:ph type="body" sz="quarter" idx="130" hasCustomPrompt="1"/>
          </p:nvPr>
        </p:nvSpPr>
        <p:spPr>
          <a:xfrm>
            <a:off x="4025900" y="72004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[郵便番号、都道府県、市区町村、番地]</a:t>
            </a:r>
          </a:p>
        </p:txBody>
      </p:sp>
      <p:sp>
        <p:nvSpPr>
          <p:cNvPr id="190" name="テキスト プレースホルダー 27"/>
          <p:cNvSpPr>
            <a:spLocks noGrp="1"/>
          </p:cNvSpPr>
          <p:nvPr>
            <p:ph type="body" sz="quarter" idx="131" hasCustomPrompt="1"/>
          </p:nvPr>
        </p:nvSpPr>
        <p:spPr>
          <a:xfrm>
            <a:off x="4025900" y="73211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kumimoji="1" lang="ja-JP" sz="800" b="0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ja-JP"/>
              <a:t>[Web アドレス]</a:t>
            </a:r>
          </a:p>
        </p:txBody>
      </p:sp>
      <p:sp>
        <p:nvSpPr>
          <p:cNvPr id="191" name="テキスト プレースホルダー 23"/>
          <p:cNvSpPr>
            <a:spLocks noGrp="1"/>
          </p:cNvSpPr>
          <p:nvPr>
            <p:ph type="body" sz="quarter" idx="132" hasCustomPrompt="1"/>
          </p:nvPr>
        </p:nvSpPr>
        <p:spPr>
          <a:xfrm>
            <a:off x="4025900" y="74884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[電話] | [メール]</a:t>
            </a:r>
          </a:p>
        </p:txBody>
      </p:sp>
      <p:sp>
        <p:nvSpPr>
          <p:cNvPr id="194" name="テキスト プレースホルダー 19"/>
          <p:cNvSpPr>
            <a:spLocks noGrp="1"/>
          </p:cNvSpPr>
          <p:nvPr>
            <p:ph type="body" sz="quarter" idx="134" hasCustomPrompt="1"/>
          </p:nvPr>
        </p:nvSpPr>
        <p:spPr>
          <a:xfrm>
            <a:off x="835300" y="84709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1200" b="0" cap="none" baseline="0">
                <a:solidFill>
                  <a:schemeClr val="accent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900"/>
            </a:lvl2pPr>
            <a:lvl3pPr marL="0" indent="0" latinLnBrk="0">
              <a:spcBef>
                <a:spcPts val="0"/>
              </a:spcBef>
              <a:buNone/>
              <a:defRPr kumimoji="1" lang="ja-JP" sz="900"/>
            </a:lvl3pPr>
            <a:lvl4pPr marL="0" indent="0" latinLnBrk="0">
              <a:spcBef>
                <a:spcPts val="0"/>
              </a:spcBef>
              <a:buNone/>
              <a:defRPr kumimoji="1" lang="ja-JP" sz="900"/>
            </a:lvl4pPr>
            <a:lvl5pPr marL="0" indent="0" latinLnBrk="0">
              <a:spcBef>
                <a:spcPts val="0"/>
              </a:spcBef>
              <a:buNone/>
              <a:defRPr kumimoji="1" lang="ja-JP" sz="900"/>
            </a:lvl5pPr>
          </a:lstStyle>
          <a:p>
            <a:pPr lvl="0"/>
            <a:r>
              <a:rPr kumimoji="1" lang="ja-JP"/>
              <a:t>[名前]</a:t>
            </a:r>
          </a:p>
        </p:txBody>
      </p:sp>
      <p:sp>
        <p:nvSpPr>
          <p:cNvPr id="195" name="テキスト プレースホルダー 21"/>
          <p:cNvSpPr>
            <a:spLocks noGrp="1"/>
          </p:cNvSpPr>
          <p:nvPr>
            <p:ph type="body" sz="quarter" idx="135" hasCustomPrompt="1"/>
          </p:nvPr>
        </p:nvSpPr>
        <p:spPr>
          <a:xfrm>
            <a:off x="833568" y="86417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[役職]</a:t>
            </a:r>
          </a:p>
        </p:txBody>
      </p:sp>
      <p:sp>
        <p:nvSpPr>
          <p:cNvPr id="196" name="テキスト プレースホルダー 31"/>
          <p:cNvSpPr>
            <a:spLocks noGrp="1"/>
          </p:cNvSpPr>
          <p:nvPr>
            <p:ph type="body" sz="quarter" idx="136" hasCustomPrompt="1"/>
          </p:nvPr>
        </p:nvSpPr>
        <p:spPr>
          <a:xfrm>
            <a:off x="833314" y="88948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900" b="0" cap="none" baseline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[組織名]</a:t>
            </a:r>
          </a:p>
        </p:txBody>
      </p:sp>
      <p:sp>
        <p:nvSpPr>
          <p:cNvPr id="197" name="テキスト プレースホルダー 31"/>
          <p:cNvSpPr>
            <a:spLocks noGrp="1"/>
          </p:cNvSpPr>
          <p:nvPr>
            <p:ph type="body" sz="quarter" idx="137" hasCustomPrompt="1"/>
          </p:nvPr>
        </p:nvSpPr>
        <p:spPr>
          <a:xfrm>
            <a:off x="833314" y="90292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[郵便番号、都道府県、市区町村、番地]</a:t>
            </a:r>
          </a:p>
        </p:txBody>
      </p:sp>
      <p:sp>
        <p:nvSpPr>
          <p:cNvPr id="198" name="テキスト プレースホルダー 27"/>
          <p:cNvSpPr>
            <a:spLocks noGrp="1"/>
          </p:cNvSpPr>
          <p:nvPr>
            <p:ph type="body" sz="quarter" idx="138" hasCustomPrompt="1"/>
          </p:nvPr>
        </p:nvSpPr>
        <p:spPr>
          <a:xfrm>
            <a:off x="833314" y="91499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kumimoji="1" lang="ja-JP" sz="800" b="0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ja-JP"/>
              <a:t>[Web アドレス]</a:t>
            </a:r>
          </a:p>
        </p:txBody>
      </p:sp>
      <p:sp>
        <p:nvSpPr>
          <p:cNvPr id="199" name="テキスト プレースホルダー 23"/>
          <p:cNvSpPr>
            <a:spLocks noGrp="1"/>
          </p:cNvSpPr>
          <p:nvPr>
            <p:ph type="body" sz="quarter" idx="139" hasCustomPrompt="1"/>
          </p:nvPr>
        </p:nvSpPr>
        <p:spPr>
          <a:xfrm>
            <a:off x="833314" y="93172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[電話] | [メール]</a:t>
            </a:r>
          </a:p>
        </p:txBody>
      </p:sp>
      <p:sp>
        <p:nvSpPr>
          <p:cNvPr id="202" name="テキスト プレースホルダー 19"/>
          <p:cNvSpPr>
            <a:spLocks noGrp="1"/>
          </p:cNvSpPr>
          <p:nvPr>
            <p:ph type="body" sz="quarter" idx="141" hasCustomPrompt="1"/>
          </p:nvPr>
        </p:nvSpPr>
        <p:spPr>
          <a:xfrm>
            <a:off x="4027886" y="84709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1200" b="0" cap="none" baseline="0">
                <a:solidFill>
                  <a:schemeClr val="accent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900"/>
            </a:lvl2pPr>
            <a:lvl3pPr marL="0" indent="0" latinLnBrk="0">
              <a:spcBef>
                <a:spcPts val="0"/>
              </a:spcBef>
              <a:buNone/>
              <a:defRPr kumimoji="1" lang="ja-JP" sz="900"/>
            </a:lvl3pPr>
            <a:lvl4pPr marL="0" indent="0" latinLnBrk="0">
              <a:spcBef>
                <a:spcPts val="0"/>
              </a:spcBef>
              <a:buNone/>
              <a:defRPr kumimoji="1" lang="ja-JP" sz="900"/>
            </a:lvl4pPr>
            <a:lvl5pPr marL="0" indent="0" latinLnBrk="0">
              <a:spcBef>
                <a:spcPts val="0"/>
              </a:spcBef>
              <a:buNone/>
              <a:defRPr kumimoji="1" lang="ja-JP" sz="900"/>
            </a:lvl5pPr>
          </a:lstStyle>
          <a:p>
            <a:pPr lvl="0"/>
            <a:r>
              <a:rPr kumimoji="1" lang="ja-JP"/>
              <a:t>[名前]</a:t>
            </a:r>
          </a:p>
        </p:txBody>
      </p:sp>
      <p:sp>
        <p:nvSpPr>
          <p:cNvPr id="203" name="テキスト プレースホルダー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026154" y="86417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[役職]</a:t>
            </a:r>
          </a:p>
        </p:txBody>
      </p:sp>
      <p:sp>
        <p:nvSpPr>
          <p:cNvPr id="204" name="テキスト プレースホルダー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025900" y="88948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900" b="0" cap="none" baseline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[組織名]</a:t>
            </a:r>
          </a:p>
        </p:txBody>
      </p:sp>
      <p:sp>
        <p:nvSpPr>
          <p:cNvPr id="205" name="テキスト プレースホルダー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025900" y="90292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[郵便番号、都道府県、市区町村、番地]</a:t>
            </a:r>
          </a:p>
        </p:txBody>
      </p:sp>
      <p:sp>
        <p:nvSpPr>
          <p:cNvPr id="206" name="テキスト プレースホルダー 27"/>
          <p:cNvSpPr>
            <a:spLocks noGrp="1"/>
          </p:cNvSpPr>
          <p:nvPr>
            <p:ph type="body" sz="quarter" idx="145" hasCustomPrompt="1"/>
          </p:nvPr>
        </p:nvSpPr>
        <p:spPr>
          <a:xfrm>
            <a:off x="4025900" y="91499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kumimoji="1" lang="ja-JP" sz="800" b="0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ja-JP"/>
              <a:t>[Web アドレス]</a:t>
            </a:r>
          </a:p>
        </p:txBody>
      </p:sp>
      <p:sp>
        <p:nvSpPr>
          <p:cNvPr id="207" name="テキスト プレースホルダー 23"/>
          <p:cNvSpPr>
            <a:spLocks noGrp="1"/>
          </p:cNvSpPr>
          <p:nvPr>
            <p:ph type="body" sz="quarter" idx="146" hasCustomPrompt="1"/>
          </p:nvPr>
        </p:nvSpPr>
        <p:spPr>
          <a:xfrm>
            <a:off x="4030786" y="93172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[電話] | [メール]</a:t>
            </a:r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名刺グリッド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長方形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0" name="長方形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1" name="長方形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2" name="長方形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3" name="長方形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4" name="長方形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5" name="長方形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6" name="長方形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7" name="長方形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8" name="長方形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  <p:sp>
        <p:nvSpPr>
          <p:cNvPr id="2" name="タイトル プレースホルダー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テキスト プレースホルダー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9D2A2-FC5D-4E38-84C4-91BB2860F0FC}" type="datetimeFigureOut">
              <a:t>2013/12/3</a:t>
            </a:fld>
            <a:endParaRPr kumimoji="1" lang="ja-JP"/>
          </a:p>
        </p:txBody>
      </p:sp>
      <p:sp>
        <p:nvSpPr>
          <p:cNvPr id="5" name="フッター プレースホルダー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kumimoji="1" lang="ja-JP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6" name="スライド番号プレースホルダー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CF1AC-24A7-42A4-9FAC-3CE63B9FFA6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lang="ja-JP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ja-JP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lang="ja-JP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ja-JP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2592" userDrawn="1">
          <p15:clr>
            <a:srgbClr val="F26B43"/>
          </p15:clr>
        </p15:guide>
        <p15:guide id="3" pos="432" userDrawn="1">
          <p15:clr>
            <a:srgbClr val="F26B43"/>
          </p15:clr>
        </p15:guide>
        <p15:guide id="4" pos="4464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  <p15:guide id="7" orient="horz" pos="3744" userDrawn="1">
          <p15:clr>
            <a:srgbClr val="F26B43"/>
          </p15:clr>
        </p15:guide>
        <p15:guide id="8" orient="horz" pos="4896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テキスト プレースホルダー 8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ja-JP"/>
              <a:t>安田 竜</a:t>
            </a:r>
          </a:p>
        </p:txBody>
      </p:sp>
      <p:sp>
        <p:nvSpPr>
          <p:cNvPr id="90" name="テキスト プレースホルダー 8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ja-JP"/>
              <a:t>部長</a:t>
            </a:r>
          </a:p>
        </p:txBody>
      </p:sp>
      <p:sp>
        <p:nvSpPr>
          <p:cNvPr id="92" name="テキスト プレースホルダー 91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kumimoji="1" lang="ja-JP"/>
              <a:t>Fabrikam</a:t>
            </a:r>
          </a:p>
        </p:txBody>
      </p:sp>
      <p:sp>
        <p:nvSpPr>
          <p:cNvPr id="91" name="テキスト プレースホルダー 9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ja-JP"/>
              <a:t>〒990-9990 東京都調布市調布ヶ丘12-34-5</a:t>
            </a:r>
          </a:p>
        </p:txBody>
      </p:sp>
      <p:sp>
        <p:nvSpPr>
          <p:cNvPr id="95" name="テキスト プレースホルダー 94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kumimoji="1" lang="ja-JP"/>
              <a:t>www.fabrikam.com</a:t>
            </a:r>
          </a:p>
        </p:txBody>
      </p:sp>
      <p:sp>
        <p:nvSpPr>
          <p:cNvPr id="93" name="テキスト プレースホルダー 92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kumimoji="1" lang="ja-JP"/>
              <a:t>03-1234-5678 | ryasuda@fabrikam.com</a:t>
            </a:r>
          </a:p>
        </p:txBody>
      </p:sp>
      <p:sp>
        <p:nvSpPr>
          <p:cNvPr id="337" name="テキスト プレースホルダー 336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38" name="テキスト プレースホルダー 337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39" name="テキスト プレースホルダー 338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40" name="テキスト プレースホルダー 339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endParaRPr kumimoji="1" lang="ja-JP" dirty="0"/>
          </a:p>
        </p:txBody>
      </p:sp>
      <p:sp>
        <p:nvSpPr>
          <p:cNvPr id="341" name="テキスト プレースホルダー 340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kumimoji="1" lang="ja-JP" dirty="0"/>
          </a:p>
        </p:txBody>
      </p:sp>
      <p:sp>
        <p:nvSpPr>
          <p:cNvPr id="342" name="テキスト プレースホルダー 341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43" name="テキスト プレースホルダー 342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44" name="テキスト プレースホルダー 343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45" name="テキスト プレースホルダー 344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46" name="テキスト プレースホルダー 345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47" name="テキスト プレースホルダー 346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48" name="テキスト プレースホルダー 347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49" name="テキスト プレースホルダー 348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50" name="テキスト プレースホルダー 349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51" name="テキスト プレースホルダー 350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52" name="テキスト プレースホルダー 351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53" name="テキスト プレースホルダー 352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54" name="テキスト プレースホルダー 353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55" name="テキスト プレースホルダー 354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56" name="テキスト プレースホルダー 355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57" name="テキスト プレースホルダー 356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58" name="テキスト プレースホルダー 357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59" name="テキスト プレースホルダー 358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60" name="テキスト プレースホルダー 359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61" name="テキスト プレースホルダー 360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62" name="テキスト プレースホルダー 361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63" name="テキスト プレースホルダー 362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64" name="テキスト プレースホルダー 363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65" name="テキスト プレースホルダー 364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66" name="テキスト プレースホルダー 365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67" name="テキスト プレースホルダー 366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68" name="テキスト プレースホルダー 367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69" name="テキスト プレースホルダー 368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70" name="テキスト プレースホルダー 369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71" name="テキスト プレースホルダー 370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72" name="テキスト プレースホルダー 371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73" name="テキスト プレースホルダー 372"/>
          <p:cNvSpPr>
            <a:spLocks noGrp="1"/>
          </p:cNvSpPr>
          <p:nvPr>
            <p:ph type="body" sz="quarter" idx="127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74" name="テキスト プレースホルダー 373"/>
          <p:cNvSpPr>
            <a:spLocks noGrp="1"/>
          </p:cNvSpPr>
          <p:nvPr>
            <p:ph type="body" sz="quarter" idx="128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75" name="テキスト プレースホルダー 374"/>
          <p:cNvSpPr>
            <a:spLocks noGrp="1"/>
          </p:cNvSpPr>
          <p:nvPr>
            <p:ph type="body" sz="quarter" idx="129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76" name="テキスト プレースホルダー 375"/>
          <p:cNvSpPr>
            <a:spLocks noGrp="1"/>
          </p:cNvSpPr>
          <p:nvPr>
            <p:ph type="body" sz="quarter" idx="13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77" name="テキスト プレースホルダー 376"/>
          <p:cNvSpPr>
            <a:spLocks noGrp="1"/>
          </p:cNvSpPr>
          <p:nvPr>
            <p:ph type="body" sz="quarter" idx="13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78" name="テキスト プレースホルダー 377"/>
          <p:cNvSpPr>
            <a:spLocks noGrp="1"/>
          </p:cNvSpPr>
          <p:nvPr>
            <p:ph type="body" sz="quarter" idx="132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79" name="テキスト プレースホルダー 378"/>
          <p:cNvSpPr>
            <a:spLocks noGrp="1"/>
          </p:cNvSpPr>
          <p:nvPr>
            <p:ph type="body" sz="quarter" idx="134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80" name="テキスト プレースホルダー 379"/>
          <p:cNvSpPr>
            <a:spLocks noGrp="1"/>
          </p:cNvSpPr>
          <p:nvPr>
            <p:ph type="body" sz="quarter" idx="135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81" name="テキスト プレースホルダー 380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82" name="テキスト プレースホルダー 381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83" name="テキスト プレースホルダー 382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84" name="テキスト プレースホルダー 383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85" name="テキスト プレースホルダー 384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86" name="テキスト プレースホルダー 385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87" name="テキスト プレースホルダー 386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88" name="テキスト プレースホルダー 387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89" name="テキスト プレースホルダー 388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90" name="テキスト プレースホルダー 389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kumimoji="1" lang="ja-JP"/>
          </a:p>
        </p:txBody>
      </p:sp>
      <p:pic>
        <p:nvPicPr>
          <p:cNvPr id="9" name="図 8" descr="ロゴ" title="サンプルの画像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816" y="617622"/>
            <a:ext cx="707797" cy="342839"/>
          </a:xfrm>
          <a:prstGeom prst="rect">
            <a:avLst/>
          </a:prstGeom>
        </p:spPr>
      </p:pic>
      <p:pic>
        <p:nvPicPr>
          <p:cNvPr id="80" name="図 79" descr="ロゴ" title="サンプルの画像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227" y="617622"/>
            <a:ext cx="707797" cy="342839"/>
          </a:xfrm>
          <a:prstGeom prst="rect">
            <a:avLst/>
          </a:prstGeom>
        </p:spPr>
      </p:pic>
      <p:pic>
        <p:nvPicPr>
          <p:cNvPr id="81" name="図 80" descr="ロゴ" title="サンプルの画像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816" y="2450592"/>
            <a:ext cx="707797" cy="342839"/>
          </a:xfrm>
          <a:prstGeom prst="rect">
            <a:avLst/>
          </a:prstGeom>
        </p:spPr>
      </p:pic>
      <p:pic>
        <p:nvPicPr>
          <p:cNvPr id="82" name="図 81" descr="ロゴ" title="サンプルの画像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227" y="2450592"/>
            <a:ext cx="707797" cy="342839"/>
          </a:xfrm>
          <a:prstGeom prst="rect">
            <a:avLst/>
          </a:prstGeom>
        </p:spPr>
      </p:pic>
      <p:pic>
        <p:nvPicPr>
          <p:cNvPr id="83" name="図 82" descr="ロゴ" title="サンプルの画像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816" y="4279392"/>
            <a:ext cx="707797" cy="342839"/>
          </a:xfrm>
          <a:prstGeom prst="rect">
            <a:avLst/>
          </a:prstGeom>
        </p:spPr>
      </p:pic>
      <p:pic>
        <p:nvPicPr>
          <p:cNvPr id="84" name="図 83" descr="ロゴ" title="サンプルの画像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227" y="4279392"/>
            <a:ext cx="707797" cy="342839"/>
          </a:xfrm>
          <a:prstGeom prst="rect">
            <a:avLst/>
          </a:prstGeom>
        </p:spPr>
      </p:pic>
      <p:pic>
        <p:nvPicPr>
          <p:cNvPr id="85" name="図 84" descr="ロゴ" title="サンプルの画像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816" y="6108192"/>
            <a:ext cx="707797" cy="342839"/>
          </a:xfrm>
          <a:prstGeom prst="rect">
            <a:avLst/>
          </a:prstGeom>
        </p:spPr>
      </p:pic>
      <p:pic>
        <p:nvPicPr>
          <p:cNvPr id="86" name="図 85" descr="ロゴ" title="サンプルの画像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227" y="6108192"/>
            <a:ext cx="707797" cy="342839"/>
          </a:xfrm>
          <a:prstGeom prst="rect">
            <a:avLst/>
          </a:prstGeom>
        </p:spPr>
      </p:pic>
      <p:pic>
        <p:nvPicPr>
          <p:cNvPr id="87" name="図 86" descr="ロゴ" title="サンプルの画像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816" y="7936992"/>
            <a:ext cx="707797" cy="342839"/>
          </a:xfrm>
          <a:prstGeom prst="rect">
            <a:avLst/>
          </a:prstGeom>
        </p:spPr>
      </p:pic>
      <p:pic>
        <p:nvPicPr>
          <p:cNvPr id="88" name="図 87" descr="ロゴ" title="サンプルの画像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227" y="7936992"/>
            <a:ext cx="707797" cy="34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ロゴと氏名 (イニシャルが大文字) の名刺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この値は、保存または変更の回数を示します。変更後のこの値の更新は、アプリケーションがしてくれます。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3AC6B6-C4EF-427F-B5D4-911AF4E50C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4DCD46B-3945-411C-AF3D-A546813FD7D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2F36FFD-7C24-47D7-8F42-C960F8D55A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130</Words>
  <Application>Microsoft Office PowerPoint</Application>
  <PresentationFormat>ユーザー設定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ゴシック</vt:lpstr>
      <vt:lpstr>Arial</vt:lpstr>
      <vt:lpstr>Cambria</vt:lpstr>
      <vt:lpstr>ロゴと氏名 (イニシャルが大文字) の名刺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2013-07-30T12:17:19Z</dcterms:created>
  <dcterms:modified xsi:type="dcterms:W3CDTF">2013-12-03T09:19:20Z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