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48" userDrawn="1">
          <p15:clr>
            <a:srgbClr val="A4A3A4"/>
          </p15:clr>
        </p15:guide>
        <p15:guide id="2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29" autoAdjust="0"/>
  </p:normalViewPr>
  <p:slideViewPr>
    <p:cSldViewPr>
      <p:cViewPr varScale="1">
        <p:scale>
          <a:sx n="77" d="100"/>
          <a:sy n="77" d="100"/>
        </p:scale>
        <p:origin x="2934" y="102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-54"/>
    </p:cViewPr>
  </p:notesTextViewPr>
  <p:notesViewPr>
    <p:cSldViewPr showGuides="1">
      <p:cViewPr varScale="1">
        <p:scale>
          <a:sx n="62" d="100"/>
          <a:sy n="62" d="100"/>
        </p:scale>
        <p:origin x="198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 dirty="0"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AAA1FAB4-6D67-4D9A-8B9F-E4530F6DE81E}" type="datetimeFigureOut">
              <a:rPr kumimoji="1" lang="en-US" altLang="ja-JP" smtClean="0">
                <a:ea typeface="Meiryo UI" panose="020B0604030504040204" pitchFamily="50" charset="-128"/>
              </a:rPr>
              <a:t>12/20/2013</a:t>
            </a:fld>
            <a:endParaRPr kumimoji="1" lang="ja-JP" dirty="0"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 dirty="0"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877907D8-5914-4663-929A-4C8E5FFDEBBB}" type="slidenum">
              <a:rPr kumimoji="1" lang="ja-JP" smtClean="0">
                <a:ea typeface="Meiryo UI" panose="020B0604030504040204" pitchFamily="50" charset="-128"/>
              </a:rPr>
              <a:t>‹#›</a:t>
            </a:fld>
            <a:endParaRPr kumimoji="1" lang="ja-JP" dirty="0"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727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>
                <a:ea typeface="Meiryo UI" panose="020B0604030504040204" pitchFamily="50" charset="-128"/>
              </a:defRPr>
            </a:lvl1pPr>
          </a:lstStyle>
          <a:p>
            <a:fld id="{085F4EFC-11B2-408A-A3EB-619432DF2FB3}" type="datetimeFigureOut">
              <a:rPr lang="en-US" altLang="ja-JP" smtClean="0"/>
              <a:pPr/>
              <a:t>2013/12/20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dirty="0"/>
              <a:t>マスター テキストの書式設定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>
                <a:ea typeface="Meiryo UI" panose="020B0604030504040204" pitchFamily="50" charset="-128"/>
              </a:defRPr>
            </a:lvl1pPr>
          </a:lstStyle>
          <a:p>
            <a:fld id="{037336D3-8344-4427-A975-48AA68DBEEBD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3457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最初の名刺サンプルを変更するには、</a:t>
            </a:r>
            <a:r>
              <a:rPr kumimoji="1" lang="ja-JP" baseline="0" dirty="0" smtClean="0"/>
              <a:t> 独自のコンテンツに置き換えます。ロゴを変更するには、「ここにロゴを挿入」という図をクリックして、[図ツール] の [書式] タブで [図の変更] を選びます。白紙の状態から開始したい場合は、[ホーム] タブの [新しいスライド] ボタンをクリックして、新しいページを挿入します。 その後、空のプレースホルダーにテキストを入力し、[図の挿入] を使ってロゴを追加します。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336D3-8344-4427-A975-48AA68DBEEBD}" type="slidenum">
              <a:rPr kumimoji="1" lang="ja-JP" smtClean="0"/>
              <a:t>1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364799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枚 1 組の名刺セッ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プレースホルダー 19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635790"/>
            <a:ext cx="1905000" cy="18528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1100" b="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816875"/>
            <a:ext cx="1901536" cy="14038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112" name="テキスト プレースホルダー 31"/>
          <p:cNvSpPr>
            <a:spLocks noGrp="1"/>
          </p:cNvSpPr>
          <p:nvPr>
            <p:ph type="body" sz="quarter" idx="80" hasCustomPrompt="1"/>
          </p:nvPr>
        </p:nvSpPr>
        <p:spPr>
          <a:xfrm>
            <a:off x="914400" y="1524408"/>
            <a:ext cx="2743200" cy="140081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1" i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32" name="テキスト プレースホルダー 31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1666459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24" name="テキスト プレースホルダー 23"/>
          <p:cNvSpPr>
            <a:spLocks noGrp="1"/>
          </p:cNvSpPr>
          <p:nvPr>
            <p:ph type="body" sz="quarter" idx="12" hasCustomPrompt="1"/>
          </p:nvPr>
        </p:nvSpPr>
        <p:spPr>
          <a:xfrm>
            <a:off x="914398" y="1908949"/>
            <a:ext cx="228602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60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TEL |</a:t>
            </a:r>
          </a:p>
        </p:txBody>
      </p:sp>
      <p:sp>
        <p:nvSpPr>
          <p:cNvPr id="125" name="テキスト プレースホルダー 23"/>
          <p:cNvSpPr>
            <a:spLocks noGrp="1"/>
          </p:cNvSpPr>
          <p:nvPr>
            <p:ph type="body" sz="quarter" idx="82" hasCustomPrompt="1"/>
          </p:nvPr>
        </p:nvSpPr>
        <p:spPr>
          <a:xfrm>
            <a:off x="1154540" y="1892647"/>
            <a:ext cx="762000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 dirty="0"/>
              <a:t>[電話番号]</a:t>
            </a:r>
          </a:p>
        </p:txBody>
      </p:sp>
      <p:sp>
        <p:nvSpPr>
          <p:cNvPr id="113" name="テキスト プレースホルダー 23"/>
          <p:cNvSpPr>
            <a:spLocks noGrp="1"/>
          </p:cNvSpPr>
          <p:nvPr>
            <p:ph type="body" sz="quarter" idx="81" hasCustomPrompt="1"/>
          </p:nvPr>
        </p:nvSpPr>
        <p:spPr>
          <a:xfrm>
            <a:off x="1913655" y="1908949"/>
            <a:ext cx="310327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60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メール |</a:t>
            </a:r>
          </a:p>
        </p:txBody>
      </p:sp>
      <p:sp>
        <p:nvSpPr>
          <p:cNvPr id="137" name="テキスト プレースホルダー 23"/>
          <p:cNvSpPr>
            <a:spLocks noGrp="1"/>
          </p:cNvSpPr>
          <p:nvPr>
            <p:ph type="body" sz="quarter" idx="83" hasCustomPrompt="1"/>
          </p:nvPr>
        </p:nvSpPr>
        <p:spPr>
          <a:xfrm>
            <a:off x="2245793" y="1892647"/>
            <a:ext cx="1411807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[メール]</a:t>
            </a:r>
          </a:p>
        </p:txBody>
      </p:sp>
      <p:sp>
        <p:nvSpPr>
          <p:cNvPr id="28" name="テキスト プレースホルダー 2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016185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600" i="0" baseline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Web |</a:t>
            </a:r>
          </a:p>
        </p:txBody>
      </p:sp>
      <p:sp>
        <p:nvSpPr>
          <p:cNvPr id="148" name="テキスト プレースホルダー 27"/>
          <p:cNvSpPr>
            <a:spLocks noGrp="1"/>
          </p:cNvSpPr>
          <p:nvPr>
            <p:ph type="body" sz="quarter" idx="84" hasCustomPrompt="1"/>
          </p:nvPr>
        </p:nvSpPr>
        <p:spPr>
          <a:xfrm>
            <a:off x="1184580" y="2019939"/>
            <a:ext cx="2473020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i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169" name="テキスト プレースホルダー 19"/>
          <p:cNvSpPr>
            <a:spLocks noGrp="1"/>
          </p:cNvSpPr>
          <p:nvPr>
            <p:ph type="body" sz="quarter" idx="85" hasCustomPrompt="1"/>
          </p:nvPr>
        </p:nvSpPr>
        <p:spPr>
          <a:xfrm>
            <a:off x="914400" y="24842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1100" b="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170" name="テキスト プレースホルダー 21"/>
          <p:cNvSpPr>
            <a:spLocks noGrp="1"/>
          </p:cNvSpPr>
          <p:nvPr>
            <p:ph type="body" sz="quarter" idx="86" hasCustomPrompt="1"/>
          </p:nvPr>
        </p:nvSpPr>
        <p:spPr>
          <a:xfrm>
            <a:off x="914400" y="26550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171" name="テキスト プレースホルダー 31"/>
          <p:cNvSpPr>
            <a:spLocks noGrp="1"/>
          </p:cNvSpPr>
          <p:nvPr>
            <p:ph type="body" sz="quarter" idx="87" hasCustomPrompt="1"/>
          </p:nvPr>
        </p:nvSpPr>
        <p:spPr>
          <a:xfrm>
            <a:off x="914400" y="33564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1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172" name="テキスト プレースホルダー 31"/>
          <p:cNvSpPr>
            <a:spLocks noGrp="1"/>
          </p:cNvSpPr>
          <p:nvPr>
            <p:ph type="body" sz="quarter" idx="88" hasCustomPrompt="1"/>
          </p:nvPr>
        </p:nvSpPr>
        <p:spPr>
          <a:xfrm>
            <a:off x="914400" y="34984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i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173" name="テキスト プレースホルダー 23"/>
          <p:cNvSpPr>
            <a:spLocks noGrp="1"/>
          </p:cNvSpPr>
          <p:nvPr>
            <p:ph type="body" sz="quarter" idx="89" hasCustomPrompt="1"/>
          </p:nvPr>
        </p:nvSpPr>
        <p:spPr>
          <a:xfrm>
            <a:off x="914398" y="37433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60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TEL |</a:t>
            </a:r>
          </a:p>
        </p:txBody>
      </p:sp>
      <p:sp>
        <p:nvSpPr>
          <p:cNvPr id="174" name="テキスト プレースホルダー 23"/>
          <p:cNvSpPr>
            <a:spLocks noGrp="1"/>
          </p:cNvSpPr>
          <p:nvPr>
            <p:ph type="body" sz="quarter" idx="90" hasCustomPrompt="1"/>
          </p:nvPr>
        </p:nvSpPr>
        <p:spPr>
          <a:xfrm>
            <a:off x="1154540" y="37318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[電話番号]</a:t>
            </a:r>
          </a:p>
        </p:txBody>
      </p:sp>
      <p:sp>
        <p:nvSpPr>
          <p:cNvPr id="175" name="テキスト プレースホルダー 23"/>
          <p:cNvSpPr>
            <a:spLocks noGrp="1"/>
          </p:cNvSpPr>
          <p:nvPr>
            <p:ph type="body" sz="quarter" idx="91" hasCustomPrompt="1"/>
          </p:nvPr>
        </p:nvSpPr>
        <p:spPr>
          <a:xfrm>
            <a:off x="1913655" y="3743348"/>
            <a:ext cx="310327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60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メール |</a:t>
            </a:r>
          </a:p>
        </p:txBody>
      </p:sp>
      <p:sp>
        <p:nvSpPr>
          <p:cNvPr id="176" name="テキスト プレースホルダー 23"/>
          <p:cNvSpPr>
            <a:spLocks noGrp="1"/>
          </p:cNvSpPr>
          <p:nvPr>
            <p:ph type="body" sz="quarter" idx="92" hasCustomPrompt="1"/>
          </p:nvPr>
        </p:nvSpPr>
        <p:spPr>
          <a:xfrm>
            <a:off x="2238650" y="3731808"/>
            <a:ext cx="141895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[メール]</a:t>
            </a:r>
          </a:p>
        </p:txBody>
      </p:sp>
      <p:sp>
        <p:nvSpPr>
          <p:cNvPr id="177" name="テキスト プレースホルダー 27"/>
          <p:cNvSpPr>
            <a:spLocks noGrp="1"/>
          </p:cNvSpPr>
          <p:nvPr>
            <p:ph type="body" sz="quarter" idx="93" hasCustomPrompt="1"/>
          </p:nvPr>
        </p:nvSpPr>
        <p:spPr>
          <a:xfrm>
            <a:off x="914400" y="3869632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600" i="0" baseline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Web |</a:t>
            </a:r>
          </a:p>
        </p:txBody>
      </p:sp>
      <p:sp>
        <p:nvSpPr>
          <p:cNvPr id="178" name="テキスト プレースホルダー 27"/>
          <p:cNvSpPr>
            <a:spLocks noGrp="1"/>
          </p:cNvSpPr>
          <p:nvPr>
            <p:ph type="body" sz="quarter" idx="94" hasCustomPrompt="1"/>
          </p:nvPr>
        </p:nvSpPr>
        <p:spPr>
          <a:xfrm>
            <a:off x="1184580" y="3863862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i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179" name="テキスト プレースホルダー 19"/>
          <p:cNvSpPr>
            <a:spLocks noGrp="1"/>
          </p:cNvSpPr>
          <p:nvPr>
            <p:ph type="body" sz="quarter" idx="95" hasCustomPrompt="1"/>
          </p:nvPr>
        </p:nvSpPr>
        <p:spPr>
          <a:xfrm>
            <a:off x="914400" y="4309133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1100" b="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180" name="テキスト プレースホルダー 21"/>
          <p:cNvSpPr>
            <a:spLocks noGrp="1"/>
          </p:cNvSpPr>
          <p:nvPr>
            <p:ph type="body" sz="quarter" idx="96" hasCustomPrompt="1"/>
          </p:nvPr>
        </p:nvSpPr>
        <p:spPr>
          <a:xfrm>
            <a:off x="914400" y="4479961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181" name="テキスト プレースホルダー 31"/>
          <p:cNvSpPr>
            <a:spLocks noGrp="1"/>
          </p:cNvSpPr>
          <p:nvPr>
            <p:ph type="body" sz="quarter" idx="97" hasCustomPrompt="1"/>
          </p:nvPr>
        </p:nvSpPr>
        <p:spPr>
          <a:xfrm>
            <a:off x="914400" y="518131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1" i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182" name="テキスト プレースホルダー 31"/>
          <p:cNvSpPr>
            <a:spLocks noGrp="1"/>
          </p:cNvSpPr>
          <p:nvPr>
            <p:ph type="body" sz="quarter" idx="98" hasCustomPrompt="1"/>
          </p:nvPr>
        </p:nvSpPr>
        <p:spPr>
          <a:xfrm>
            <a:off x="914400" y="532336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183" name="テキスト プレースホルダー 23"/>
          <p:cNvSpPr>
            <a:spLocks noGrp="1"/>
          </p:cNvSpPr>
          <p:nvPr>
            <p:ph type="body" sz="quarter" idx="99" hasCustomPrompt="1"/>
          </p:nvPr>
        </p:nvSpPr>
        <p:spPr>
          <a:xfrm>
            <a:off x="914398" y="5568232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60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TEL |</a:t>
            </a:r>
          </a:p>
        </p:txBody>
      </p:sp>
      <p:sp>
        <p:nvSpPr>
          <p:cNvPr id="184" name="テキスト プレースホルダー 23"/>
          <p:cNvSpPr>
            <a:spLocks noGrp="1"/>
          </p:cNvSpPr>
          <p:nvPr>
            <p:ph type="body" sz="quarter" idx="100" hasCustomPrompt="1"/>
          </p:nvPr>
        </p:nvSpPr>
        <p:spPr>
          <a:xfrm>
            <a:off x="1154540" y="5556692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[電話番号]</a:t>
            </a:r>
          </a:p>
        </p:txBody>
      </p:sp>
      <p:sp>
        <p:nvSpPr>
          <p:cNvPr id="185" name="テキスト プレースホルダー 23"/>
          <p:cNvSpPr>
            <a:spLocks noGrp="1"/>
          </p:cNvSpPr>
          <p:nvPr>
            <p:ph type="body" sz="quarter" idx="101" hasCustomPrompt="1"/>
          </p:nvPr>
        </p:nvSpPr>
        <p:spPr>
          <a:xfrm>
            <a:off x="1913655" y="5568232"/>
            <a:ext cx="310327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60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メール |</a:t>
            </a:r>
          </a:p>
        </p:txBody>
      </p:sp>
      <p:sp>
        <p:nvSpPr>
          <p:cNvPr id="186" name="テキスト プレースホルダー 23"/>
          <p:cNvSpPr>
            <a:spLocks noGrp="1"/>
          </p:cNvSpPr>
          <p:nvPr>
            <p:ph type="body" sz="quarter" idx="102" hasCustomPrompt="1"/>
          </p:nvPr>
        </p:nvSpPr>
        <p:spPr>
          <a:xfrm>
            <a:off x="2238650" y="5556692"/>
            <a:ext cx="141895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[メール]</a:t>
            </a:r>
          </a:p>
        </p:txBody>
      </p:sp>
      <p:sp>
        <p:nvSpPr>
          <p:cNvPr id="187" name="テキスト プレースホルダー 27"/>
          <p:cNvSpPr>
            <a:spLocks noGrp="1"/>
          </p:cNvSpPr>
          <p:nvPr>
            <p:ph type="body" sz="quarter" idx="103" hasCustomPrompt="1"/>
          </p:nvPr>
        </p:nvSpPr>
        <p:spPr>
          <a:xfrm>
            <a:off x="914400" y="5694516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600" i="0" baseline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Web |</a:t>
            </a:r>
          </a:p>
        </p:txBody>
      </p:sp>
      <p:sp>
        <p:nvSpPr>
          <p:cNvPr id="188" name="テキスト プレースホルダー 27"/>
          <p:cNvSpPr>
            <a:spLocks noGrp="1"/>
          </p:cNvSpPr>
          <p:nvPr>
            <p:ph type="body" sz="quarter" idx="104" hasCustomPrompt="1"/>
          </p:nvPr>
        </p:nvSpPr>
        <p:spPr>
          <a:xfrm>
            <a:off x="1184580" y="5688746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i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189" name="テキスト プレースホルダー 19"/>
          <p:cNvSpPr>
            <a:spLocks noGrp="1"/>
          </p:cNvSpPr>
          <p:nvPr>
            <p:ph type="body" sz="quarter" idx="105" hasCustomPrompt="1"/>
          </p:nvPr>
        </p:nvSpPr>
        <p:spPr>
          <a:xfrm>
            <a:off x="914400" y="61413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1100" b="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190" name="テキスト プレースホルダー 21"/>
          <p:cNvSpPr>
            <a:spLocks noGrp="1"/>
          </p:cNvSpPr>
          <p:nvPr>
            <p:ph type="body" sz="quarter" idx="106" hasCustomPrompt="1"/>
          </p:nvPr>
        </p:nvSpPr>
        <p:spPr>
          <a:xfrm>
            <a:off x="914400" y="63121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191" name="テキスト プレースホルダー 31"/>
          <p:cNvSpPr>
            <a:spLocks noGrp="1"/>
          </p:cNvSpPr>
          <p:nvPr>
            <p:ph type="body" sz="quarter" idx="107" hasCustomPrompt="1"/>
          </p:nvPr>
        </p:nvSpPr>
        <p:spPr>
          <a:xfrm>
            <a:off x="914400" y="70135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1" i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192" name="テキスト プレースホルダー 31"/>
          <p:cNvSpPr>
            <a:spLocks noGrp="1"/>
          </p:cNvSpPr>
          <p:nvPr>
            <p:ph type="body" sz="quarter" idx="108" hasCustomPrompt="1"/>
          </p:nvPr>
        </p:nvSpPr>
        <p:spPr>
          <a:xfrm>
            <a:off x="914400" y="71555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193" name="テキスト プレースホルダー 23"/>
          <p:cNvSpPr>
            <a:spLocks noGrp="1"/>
          </p:cNvSpPr>
          <p:nvPr>
            <p:ph type="body" sz="quarter" idx="109" hasCustomPrompt="1"/>
          </p:nvPr>
        </p:nvSpPr>
        <p:spPr>
          <a:xfrm>
            <a:off x="914398" y="74004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60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TEL |</a:t>
            </a:r>
          </a:p>
        </p:txBody>
      </p:sp>
      <p:sp>
        <p:nvSpPr>
          <p:cNvPr id="194" name="テキスト プレースホルダー 23"/>
          <p:cNvSpPr>
            <a:spLocks noGrp="1"/>
          </p:cNvSpPr>
          <p:nvPr>
            <p:ph type="body" sz="quarter" idx="110" hasCustomPrompt="1"/>
          </p:nvPr>
        </p:nvSpPr>
        <p:spPr>
          <a:xfrm>
            <a:off x="1154540" y="73889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[電話番号]</a:t>
            </a:r>
          </a:p>
        </p:txBody>
      </p:sp>
      <p:sp>
        <p:nvSpPr>
          <p:cNvPr id="195" name="テキスト プレースホルダー 23"/>
          <p:cNvSpPr>
            <a:spLocks noGrp="1"/>
          </p:cNvSpPr>
          <p:nvPr>
            <p:ph type="body" sz="quarter" idx="111" hasCustomPrompt="1"/>
          </p:nvPr>
        </p:nvSpPr>
        <p:spPr>
          <a:xfrm>
            <a:off x="1913655" y="7400448"/>
            <a:ext cx="310327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60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メール |</a:t>
            </a:r>
          </a:p>
        </p:txBody>
      </p:sp>
      <p:sp>
        <p:nvSpPr>
          <p:cNvPr id="196" name="テキスト プレースホルダー 23"/>
          <p:cNvSpPr>
            <a:spLocks noGrp="1"/>
          </p:cNvSpPr>
          <p:nvPr>
            <p:ph type="body" sz="quarter" idx="112" hasCustomPrompt="1"/>
          </p:nvPr>
        </p:nvSpPr>
        <p:spPr>
          <a:xfrm>
            <a:off x="2238650" y="7388908"/>
            <a:ext cx="141895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[メール]</a:t>
            </a:r>
          </a:p>
        </p:txBody>
      </p:sp>
      <p:sp>
        <p:nvSpPr>
          <p:cNvPr id="197" name="テキスト プレースホルダー 27"/>
          <p:cNvSpPr>
            <a:spLocks noGrp="1"/>
          </p:cNvSpPr>
          <p:nvPr>
            <p:ph type="body" sz="quarter" idx="113" hasCustomPrompt="1"/>
          </p:nvPr>
        </p:nvSpPr>
        <p:spPr>
          <a:xfrm>
            <a:off x="914400" y="7526732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600" i="0" baseline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Web |</a:t>
            </a:r>
          </a:p>
        </p:txBody>
      </p:sp>
      <p:sp>
        <p:nvSpPr>
          <p:cNvPr id="198" name="テキスト プレースホルダー 27"/>
          <p:cNvSpPr>
            <a:spLocks noGrp="1"/>
          </p:cNvSpPr>
          <p:nvPr>
            <p:ph type="body" sz="quarter" idx="114" hasCustomPrompt="1"/>
          </p:nvPr>
        </p:nvSpPr>
        <p:spPr>
          <a:xfrm>
            <a:off x="1184580" y="7520962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i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199" name="テキスト プレースホルダー 19"/>
          <p:cNvSpPr>
            <a:spLocks noGrp="1"/>
          </p:cNvSpPr>
          <p:nvPr>
            <p:ph type="body" sz="quarter" idx="115" hasCustomPrompt="1"/>
          </p:nvPr>
        </p:nvSpPr>
        <p:spPr>
          <a:xfrm>
            <a:off x="914400" y="79656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1100" b="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200" name="テキスト プレースホルダー 21"/>
          <p:cNvSpPr>
            <a:spLocks noGrp="1"/>
          </p:cNvSpPr>
          <p:nvPr>
            <p:ph type="body" sz="quarter" idx="116" hasCustomPrompt="1"/>
          </p:nvPr>
        </p:nvSpPr>
        <p:spPr>
          <a:xfrm>
            <a:off x="914400" y="81364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201" name="テキスト プレースホルダー 31"/>
          <p:cNvSpPr>
            <a:spLocks noGrp="1"/>
          </p:cNvSpPr>
          <p:nvPr>
            <p:ph type="body" sz="quarter" idx="117" hasCustomPrompt="1"/>
          </p:nvPr>
        </p:nvSpPr>
        <p:spPr>
          <a:xfrm>
            <a:off x="914400" y="88378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1" i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202" name="テキスト プレースホルダー 31"/>
          <p:cNvSpPr>
            <a:spLocks noGrp="1"/>
          </p:cNvSpPr>
          <p:nvPr>
            <p:ph type="body" sz="quarter" idx="118" hasCustomPrompt="1"/>
          </p:nvPr>
        </p:nvSpPr>
        <p:spPr>
          <a:xfrm>
            <a:off x="914400" y="89798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i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203" name="テキスト プレースホルダー 23"/>
          <p:cNvSpPr>
            <a:spLocks noGrp="1"/>
          </p:cNvSpPr>
          <p:nvPr>
            <p:ph type="body" sz="quarter" idx="119" hasCustomPrompt="1"/>
          </p:nvPr>
        </p:nvSpPr>
        <p:spPr>
          <a:xfrm>
            <a:off x="914398" y="92247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60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TEL |</a:t>
            </a:r>
          </a:p>
        </p:txBody>
      </p:sp>
      <p:sp>
        <p:nvSpPr>
          <p:cNvPr id="204" name="テキスト プレースホルダー 23"/>
          <p:cNvSpPr>
            <a:spLocks noGrp="1"/>
          </p:cNvSpPr>
          <p:nvPr>
            <p:ph type="body" sz="quarter" idx="120" hasCustomPrompt="1"/>
          </p:nvPr>
        </p:nvSpPr>
        <p:spPr>
          <a:xfrm>
            <a:off x="1154540" y="92132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[電話番号]</a:t>
            </a:r>
          </a:p>
        </p:txBody>
      </p:sp>
      <p:sp>
        <p:nvSpPr>
          <p:cNvPr id="205" name="テキスト プレースホルダー 23"/>
          <p:cNvSpPr>
            <a:spLocks noGrp="1"/>
          </p:cNvSpPr>
          <p:nvPr>
            <p:ph type="body" sz="quarter" idx="121" hasCustomPrompt="1"/>
          </p:nvPr>
        </p:nvSpPr>
        <p:spPr>
          <a:xfrm>
            <a:off x="1913655" y="9224748"/>
            <a:ext cx="310327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60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メール |</a:t>
            </a:r>
          </a:p>
        </p:txBody>
      </p:sp>
      <p:sp>
        <p:nvSpPr>
          <p:cNvPr id="206" name="テキスト プレースホルダー 23"/>
          <p:cNvSpPr>
            <a:spLocks noGrp="1"/>
          </p:cNvSpPr>
          <p:nvPr>
            <p:ph type="body" sz="quarter" idx="122" hasCustomPrompt="1"/>
          </p:nvPr>
        </p:nvSpPr>
        <p:spPr>
          <a:xfrm>
            <a:off x="2238650" y="9213208"/>
            <a:ext cx="141895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[メール]</a:t>
            </a:r>
          </a:p>
        </p:txBody>
      </p:sp>
      <p:sp>
        <p:nvSpPr>
          <p:cNvPr id="207" name="テキスト プレースホルダー 27"/>
          <p:cNvSpPr>
            <a:spLocks noGrp="1"/>
          </p:cNvSpPr>
          <p:nvPr>
            <p:ph type="body" sz="quarter" idx="123" hasCustomPrompt="1"/>
          </p:nvPr>
        </p:nvSpPr>
        <p:spPr>
          <a:xfrm>
            <a:off x="914400" y="9351032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600" i="0" baseline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Web |</a:t>
            </a:r>
          </a:p>
        </p:txBody>
      </p:sp>
      <p:sp>
        <p:nvSpPr>
          <p:cNvPr id="208" name="テキスト プレースホルダー 27"/>
          <p:cNvSpPr>
            <a:spLocks noGrp="1"/>
          </p:cNvSpPr>
          <p:nvPr>
            <p:ph type="body" sz="quarter" idx="124" hasCustomPrompt="1"/>
          </p:nvPr>
        </p:nvSpPr>
        <p:spPr>
          <a:xfrm>
            <a:off x="1184580" y="9345262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i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209" name="テキスト プレースホルダー 19"/>
          <p:cNvSpPr>
            <a:spLocks noGrp="1"/>
          </p:cNvSpPr>
          <p:nvPr>
            <p:ph type="body" sz="quarter" idx="125" hasCustomPrompt="1"/>
          </p:nvPr>
        </p:nvSpPr>
        <p:spPr>
          <a:xfrm>
            <a:off x="4114800" y="652231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1100" b="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210" name="テキスト プレースホルダー 21"/>
          <p:cNvSpPr>
            <a:spLocks noGrp="1"/>
          </p:cNvSpPr>
          <p:nvPr>
            <p:ph type="body" sz="quarter" idx="126" hasCustomPrompt="1"/>
          </p:nvPr>
        </p:nvSpPr>
        <p:spPr>
          <a:xfrm>
            <a:off x="4114800" y="823059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211" name="テキスト プレースホルダー 31"/>
          <p:cNvSpPr>
            <a:spLocks noGrp="1"/>
          </p:cNvSpPr>
          <p:nvPr>
            <p:ph type="body" sz="quarter" idx="127" hasCustomPrompt="1"/>
          </p:nvPr>
        </p:nvSpPr>
        <p:spPr>
          <a:xfrm>
            <a:off x="4114800" y="1524409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1" i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212" name="テキスト プレースホルダー 31"/>
          <p:cNvSpPr>
            <a:spLocks noGrp="1"/>
          </p:cNvSpPr>
          <p:nvPr>
            <p:ph type="body" sz="quarter" idx="128" hasCustomPrompt="1"/>
          </p:nvPr>
        </p:nvSpPr>
        <p:spPr>
          <a:xfrm>
            <a:off x="4114800" y="1666459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213" name="テキスト プレースホルダー 23"/>
          <p:cNvSpPr>
            <a:spLocks noGrp="1"/>
          </p:cNvSpPr>
          <p:nvPr>
            <p:ph type="body" sz="quarter" idx="129" hasCustomPrompt="1"/>
          </p:nvPr>
        </p:nvSpPr>
        <p:spPr>
          <a:xfrm>
            <a:off x="4114798" y="1911330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60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TEL |</a:t>
            </a:r>
          </a:p>
        </p:txBody>
      </p:sp>
      <p:sp>
        <p:nvSpPr>
          <p:cNvPr id="214" name="テキスト プレースホルダー 23"/>
          <p:cNvSpPr>
            <a:spLocks noGrp="1"/>
          </p:cNvSpPr>
          <p:nvPr>
            <p:ph type="body" sz="quarter" idx="130" hasCustomPrompt="1"/>
          </p:nvPr>
        </p:nvSpPr>
        <p:spPr>
          <a:xfrm>
            <a:off x="4354940" y="1899790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[電話番号]</a:t>
            </a:r>
          </a:p>
        </p:txBody>
      </p:sp>
      <p:sp>
        <p:nvSpPr>
          <p:cNvPr id="215" name="テキスト プレースホルダー 23"/>
          <p:cNvSpPr>
            <a:spLocks noGrp="1"/>
          </p:cNvSpPr>
          <p:nvPr>
            <p:ph type="body" sz="quarter" idx="131" hasCustomPrompt="1"/>
          </p:nvPr>
        </p:nvSpPr>
        <p:spPr>
          <a:xfrm>
            <a:off x="5114055" y="1911330"/>
            <a:ext cx="310327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60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メール |</a:t>
            </a:r>
          </a:p>
        </p:txBody>
      </p:sp>
      <p:sp>
        <p:nvSpPr>
          <p:cNvPr id="216" name="テキスト プレースホルダー 23"/>
          <p:cNvSpPr>
            <a:spLocks noGrp="1"/>
          </p:cNvSpPr>
          <p:nvPr>
            <p:ph type="body" sz="quarter" idx="132" hasCustomPrompt="1"/>
          </p:nvPr>
        </p:nvSpPr>
        <p:spPr>
          <a:xfrm>
            <a:off x="5439050" y="1899790"/>
            <a:ext cx="141895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[メール]</a:t>
            </a:r>
          </a:p>
        </p:txBody>
      </p:sp>
      <p:sp>
        <p:nvSpPr>
          <p:cNvPr id="217" name="テキスト プレースホルダー 27"/>
          <p:cNvSpPr>
            <a:spLocks noGrp="1"/>
          </p:cNvSpPr>
          <p:nvPr>
            <p:ph type="body" sz="quarter" idx="133" hasCustomPrompt="1"/>
          </p:nvPr>
        </p:nvSpPr>
        <p:spPr>
          <a:xfrm>
            <a:off x="4114800" y="2037614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600" i="0" baseline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Web |</a:t>
            </a:r>
          </a:p>
        </p:txBody>
      </p:sp>
      <p:sp>
        <p:nvSpPr>
          <p:cNvPr id="218" name="テキスト プレースホルダー 27"/>
          <p:cNvSpPr>
            <a:spLocks noGrp="1"/>
          </p:cNvSpPr>
          <p:nvPr>
            <p:ph type="body" sz="quarter" idx="134" hasCustomPrompt="1"/>
          </p:nvPr>
        </p:nvSpPr>
        <p:spPr>
          <a:xfrm>
            <a:off x="4384980" y="2031844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i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219" name="テキスト プレースホルダー 19"/>
          <p:cNvSpPr>
            <a:spLocks noGrp="1"/>
          </p:cNvSpPr>
          <p:nvPr>
            <p:ph type="body" sz="quarter" idx="135" hasCustomPrompt="1"/>
          </p:nvPr>
        </p:nvSpPr>
        <p:spPr>
          <a:xfrm>
            <a:off x="4114800" y="24842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1100" b="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220" name="テキスト プレースホルダー 21"/>
          <p:cNvSpPr>
            <a:spLocks noGrp="1"/>
          </p:cNvSpPr>
          <p:nvPr>
            <p:ph type="body" sz="quarter" idx="136" hasCustomPrompt="1"/>
          </p:nvPr>
        </p:nvSpPr>
        <p:spPr>
          <a:xfrm>
            <a:off x="4114800" y="26550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221" name="テキスト プレースホルダー 31"/>
          <p:cNvSpPr>
            <a:spLocks noGrp="1"/>
          </p:cNvSpPr>
          <p:nvPr>
            <p:ph type="body" sz="quarter" idx="137" hasCustomPrompt="1"/>
          </p:nvPr>
        </p:nvSpPr>
        <p:spPr>
          <a:xfrm>
            <a:off x="4114800" y="33564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1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222" name="テキスト プレースホルダー 31"/>
          <p:cNvSpPr>
            <a:spLocks noGrp="1"/>
          </p:cNvSpPr>
          <p:nvPr>
            <p:ph type="body" sz="quarter" idx="138" hasCustomPrompt="1"/>
          </p:nvPr>
        </p:nvSpPr>
        <p:spPr>
          <a:xfrm>
            <a:off x="4114800" y="34984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i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223" name="テキスト プレースホルダー 23"/>
          <p:cNvSpPr>
            <a:spLocks noGrp="1"/>
          </p:cNvSpPr>
          <p:nvPr>
            <p:ph type="body" sz="quarter" idx="139" hasCustomPrompt="1"/>
          </p:nvPr>
        </p:nvSpPr>
        <p:spPr>
          <a:xfrm>
            <a:off x="4114798" y="37433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60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TEL |</a:t>
            </a:r>
          </a:p>
        </p:txBody>
      </p:sp>
      <p:sp>
        <p:nvSpPr>
          <p:cNvPr id="224" name="テキスト プレースホルダー 23"/>
          <p:cNvSpPr>
            <a:spLocks noGrp="1"/>
          </p:cNvSpPr>
          <p:nvPr>
            <p:ph type="body" sz="quarter" idx="140" hasCustomPrompt="1"/>
          </p:nvPr>
        </p:nvSpPr>
        <p:spPr>
          <a:xfrm>
            <a:off x="4354940" y="37318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[電話番号]</a:t>
            </a:r>
          </a:p>
        </p:txBody>
      </p:sp>
      <p:sp>
        <p:nvSpPr>
          <p:cNvPr id="225" name="テキスト プレースホルダー 23"/>
          <p:cNvSpPr>
            <a:spLocks noGrp="1"/>
          </p:cNvSpPr>
          <p:nvPr>
            <p:ph type="body" sz="quarter" idx="141" hasCustomPrompt="1"/>
          </p:nvPr>
        </p:nvSpPr>
        <p:spPr>
          <a:xfrm>
            <a:off x="5114055" y="3743348"/>
            <a:ext cx="310327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60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メール |</a:t>
            </a:r>
          </a:p>
        </p:txBody>
      </p:sp>
      <p:sp>
        <p:nvSpPr>
          <p:cNvPr id="226" name="テキスト プレースホルダー 23"/>
          <p:cNvSpPr>
            <a:spLocks noGrp="1"/>
          </p:cNvSpPr>
          <p:nvPr>
            <p:ph type="body" sz="quarter" idx="142" hasCustomPrompt="1"/>
          </p:nvPr>
        </p:nvSpPr>
        <p:spPr>
          <a:xfrm>
            <a:off x="5439050" y="3731808"/>
            <a:ext cx="141895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[メール]</a:t>
            </a:r>
          </a:p>
        </p:txBody>
      </p:sp>
      <p:sp>
        <p:nvSpPr>
          <p:cNvPr id="227" name="テキスト プレースホルダー 27"/>
          <p:cNvSpPr>
            <a:spLocks noGrp="1"/>
          </p:cNvSpPr>
          <p:nvPr>
            <p:ph type="body" sz="quarter" idx="143" hasCustomPrompt="1"/>
          </p:nvPr>
        </p:nvSpPr>
        <p:spPr>
          <a:xfrm>
            <a:off x="4114800" y="3869632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600" i="0" baseline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Web |</a:t>
            </a:r>
          </a:p>
        </p:txBody>
      </p:sp>
      <p:sp>
        <p:nvSpPr>
          <p:cNvPr id="228" name="テキスト プレースホルダー 27"/>
          <p:cNvSpPr>
            <a:spLocks noGrp="1"/>
          </p:cNvSpPr>
          <p:nvPr>
            <p:ph type="body" sz="quarter" idx="144" hasCustomPrompt="1"/>
          </p:nvPr>
        </p:nvSpPr>
        <p:spPr>
          <a:xfrm>
            <a:off x="4384980" y="3863862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i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229" name="テキスト プレースホルダー 19"/>
          <p:cNvSpPr>
            <a:spLocks noGrp="1"/>
          </p:cNvSpPr>
          <p:nvPr>
            <p:ph type="body" sz="quarter" idx="145" hasCustomPrompt="1"/>
          </p:nvPr>
        </p:nvSpPr>
        <p:spPr>
          <a:xfrm>
            <a:off x="4114800" y="4309133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1100" b="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230" name="テキスト プレースホルダー 21"/>
          <p:cNvSpPr>
            <a:spLocks noGrp="1"/>
          </p:cNvSpPr>
          <p:nvPr>
            <p:ph type="body" sz="quarter" idx="146" hasCustomPrompt="1"/>
          </p:nvPr>
        </p:nvSpPr>
        <p:spPr>
          <a:xfrm>
            <a:off x="4114800" y="4479961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231" name="テキスト プレースホルダー 31"/>
          <p:cNvSpPr>
            <a:spLocks noGrp="1"/>
          </p:cNvSpPr>
          <p:nvPr>
            <p:ph type="body" sz="quarter" idx="147" hasCustomPrompt="1"/>
          </p:nvPr>
        </p:nvSpPr>
        <p:spPr>
          <a:xfrm>
            <a:off x="4114800" y="518131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1" i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232" name="テキスト プレースホルダー 31"/>
          <p:cNvSpPr>
            <a:spLocks noGrp="1"/>
          </p:cNvSpPr>
          <p:nvPr>
            <p:ph type="body" sz="quarter" idx="148" hasCustomPrompt="1"/>
          </p:nvPr>
        </p:nvSpPr>
        <p:spPr>
          <a:xfrm>
            <a:off x="4114800" y="532336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233" name="テキスト プレースホルダー 23"/>
          <p:cNvSpPr>
            <a:spLocks noGrp="1"/>
          </p:cNvSpPr>
          <p:nvPr>
            <p:ph type="body" sz="quarter" idx="149" hasCustomPrompt="1"/>
          </p:nvPr>
        </p:nvSpPr>
        <p:spPr>
          <a:xfrm>
            <a:off x="4114798" y="5568232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60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TEL |</a:t>
            </a:r>
          </a:p>
        </p:txBody>
      </p:sp>
      <p:sp>
        <p:nvSpPr>
          <p:cNvPr id="234" name="テキスト プレースホルダー 23"/>
          <p:cNvSpPr>
            <a:spLocks noGrp="1"/>
          </p:cNvSpPr>
          <p:nvPr>
            <p:ph type="body" sz="quarter" idx="150" hasCustomPrompt="1"/>
          </p:nvPr>
        </p:nvSpPr>
        <p:spPr>
          <a:xfrm>
            <a:off x="4354940" y="5556692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[電話番号]</a:t>
            </a:r>
          </a:p>
        </p:txBody>
      </p:sp>
      <p:sp>
        <p:nvSpPr>
          <p:cNvPr id="235" name="テキスト プレースホルダー 23"/>
          <p:cNvSpPr>
            <a:spLocks noGrp="1"/>
          </p:cNvSpPr>
          <p:nvPr>
            <p:ph type="body" sz="quarter" idx="151" hasCustomPrompt="1"/>
          </p:nvPr>
        </p:nvSpPr>
        <p:spPr>
          <a:xfrm>
            <a:off x="5114055" y="5568232"/>
            <a:ext cx="310327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60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メール |</a:t>
            </a:r>
          </a:p>
        </p:txBody>
      </p:sp>
      <p:sp>
        <p:nvSpPr>
          <p:cNvPr id="236" name="テキスト プレースホルダー 23"/>
          <p:cNvSpPr>
            <a:spLocks noGrp="1"/>
          </p:cNvSpPr>
          <p:nvPr>
            <p:ph type="body" sz="quarter" idx="152" hasCustomPrompt="1"/>
          </p:nvPr>
        </p:nvSpPr>
        <p:spPr>
          <a:xfrm>
            <a:off x="5439050" y="5556692"/>
            <a:ext cx="141895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[メール]</a:t>
            </a:r>
          </a:p>
        </p:txBody>
      </p:sp>
      <p:sp>
        <p:nvSpPr>
          <p:cNvPr id="237" name="テキスト プレースホルダー 27"/>
          <p:cNvSpPr>
            <a:spLocks noGrp="1"/>
          </p:cNvSpPr>
          <p:nvPr>
            <p:ph type="body" sz="quarter" idx="153" hasCustomPrompt="1"/>
          </p:nvPr>
        </p:nvSpPr>
        <p:spPr>
          <a:xfrm>
            <a:off x="4114800" y="5694516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600" i="0" baseline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Web |</a:t>
            </a:r>
          </a:p>
        </p:txBody>
      </p:sp>
      <p:sp>
        <p:nvSpPr>
          <p:cNvPr id="238" name="テキスト プレースホルダー 27"/>
          <p:cNvSpPr>
            <a:spLocks noGrp="1"/>
          </p:cNvSpPr>
          <p:nvPr>
            <p:ph type="body" sz="quarter" idx="154" hasCustomPrompt="1"/>
          </p:nvPr>
        </p:nvSpPr>
        <p:spPr>
          <a:xfrm>
            <a:off x="4384980" y="5688746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i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239" name="テキスト プレースホルダー 19"/>
          <p:cNvSpPr>
            <a:spLocks noGrp="1"/>
          </p:cNvSpPr>
          <p:nvPr>
            <p:ph type="body" sz="quarter" idx="155" hasCustomPrompt="1"/>
          </p:nvPr>
        </p:nvSpPr>
        <p:spPr>
          <a:xfrm>
            <a:off x="4114800" y="61413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1100" b="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240" name="テキスト プレースホルダー 21"/>
          <p:cNvSpPr>
            <a:spLocks noGrp="1"/>
          </p:cNvSpPr>
          <p:nvPr>
            <p:ph type="body" sz="quarter" idx="156" hasCustomPrompt="1"/>
          </p:nvPr>
        </p:nvSpPr>
        <p:spPr>
          <a:xfrm>
            <a:off x="4114800" y="63121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241" name="テキスト プレースホルダー 31"/>
          <p:cNvSpPr>
            <a:spLocks noGrp="1"/>
          </p:cNvSpPr>
          <p:nvPr>
            <p:ph type="body" sz="quarter" idx="157" hasCustomPrompt="1"/>
          </p:nvPr>
        </p:nvSpPr>
        <p:spPr>
          <a:xfrm>
            <a:off x="4114800" y="70135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1" i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242" name="テキスト プレースホルダー 31"/>
          <p:cNvSpPr>
            <a:spLocks noGrp="1"/>
          </p:cNvSpPr>
          <p:nvPr>
            <p:ph type="body" sz="quarter" idx="158" hasCustomPrompt="1"/>
          </p:nvPr>
        </p:nvSpPr>
        <p:spPr>
          <a:xfrm>
            <a:off x="4114800" y="71555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243" name="テキスト プレースホルダー 23"/>
          <p:cNvSpPr>
            <a:spLocks noGrp="1"/>
          </p:cNvSpPr>
          <p:nvPr>
            <p:ph type="body" sz="quarter" idx="159" hasCustomPrompt="1"/>
          </p:nvPr>
        </p:nvSpPr>
        <p:spPr>
          <a:xfrm>
            <a:off x="4114798" y="74004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60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TEL |</a:t>
            </a:r>
          </a:p>
        </p:txBody>
      </p:sp>
      <p:sp>
        <p:nvSpPr>
          <p:cNvPr id="244" name="テキスト プレースホルダー 23"/>
          <p:cNvSpPr>
            <a:spLocks noGrp="1"/>
          </p:cNvSpPr>
          <p:nvPr>
            <p:ph type="body" sz="quarter" idx="160" hasCustomPrompt="1"/>
          </p:nvPr>
        </p:nvSpPr>
        <p:spPr>
          <a:xfrm>
            <a:off x="4354940" y="73889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[電話番号]</a:t>
            </a:r>
          </a:p>
        </p:txBody>
      </p:sp>
      <p:sp>
        <p:nvSpPr>
          <p:cNvPr id="245" name="テキスト プレースホルダー 23"/>
          <p:cNvSpPr>
            <a:spLocks noGrp="1"/>
          </p:cNvSpPr>
          <p:nvPr>
            <p:ph type="body" sz="quarter" idx="161" hasCustomPrompt="1"/>
          </p:nvPr>
        </p:nvSpPr>
        <p:spPr>
          <a:xfrm>
            <a:off x="5114055" y="7400448"/>
            <a:ext cx="310327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60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メール |</a:t>
            </a:r>
          </a:p>
        </p:txBody>
      </p:sp>
      <p:sp>
        <p:nvSpPr>
          <p:cNvPr id="246" name="テキスト プレースホルダー 23"/>
          <p:cNvSpPr>
            <a:spLocks noGrp="1"/>
          </p:cNvSpPr>
          <p:nvPr>
            <p:ph type="body" sz="quarter" idx="162" hasCustomPrompt="1"/>
          </p:nvPr>
        </p:nvSpPr>
        <p:spPr>
          <a:xfrm>
            <a:off x="5439050" y="7388908"/>
            <a:ext cx="141895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[メール]</a:t>
            </a:r>
          </a:p>
        </p:txBody>
      </p:sp>
      <p:sp>
        <p:nvSpPr>
          <p:cNvPr id="247" name="テキスト プレースホルダー 27"/>
          <p:cNvSpPr>
            <a:spLocks noGrp="1"/>
          </p:cNvSpPr>
          <p:nvPr>
            <p:ph type="body" sz="quarter" idx="163" hasCustomPrompt="1"/>
          </p:nvPr>
        </p:nvSpPr>
        <p:spPr>
          <a:xfrm>
            <a:off x="4114800" y="7526732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600" i="0" baseline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Web |</a:t>
            </a:r>
          </a:p>
        </p:txBody>
      </p:sp>
      <p:sp>
        <p:nvSpPr>
          <p:cNvPr id="248" name="テキスト プレースホルダー 27"/>
          <p:cNvSpPr>
            <a:spLocks noGrp="1"/>
          </p:cNvSpPr>
          <p:nvPr>
            <p:ph type="body" sz="quarter" idx="164" hasCustomPrompt="1"/>
          </p:nvPr>
        </p:nvSpPr>
        <p:spPr>
          <a:xfrm>
            <a:off x="4384980" y="7520962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i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249" name="テキスト プレースホルダー 19"/>
          <p:cNvSpPr>
            <a:spLocks noGrp="1"/>
          </p:cNvSpPr>
          <p:nvPr>
            <p:ph type="body" sz="quarter" idx="165" hasCustomPrompt="1"/>
          </p:nvPr>
        </p:nvSpPr>
        <p:spPr>
          <a:xfrm>
            <a:off x="4114800" y="79656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1100" b="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250" name="テキスト プレースホルダー 21"/>
          <p:cNvSpPr>
            <a:spLocks noGrp="1"/>
          </p:cNvSpPr>
          <p:nvPr>
            <p:ph type="body" sz="quarter" idx="166" hasCustomPrompt="1"/>
          </p:nvPr>
        </p:nvSpPr>
        <p:spPr>
          <a:xfrm>
            <a:off x="4114800" y="81364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251" name="テキスト プレースホルダー 31"/>
          <p:cNvSpPr>
            <a:spLocks noGrp="1"/>
          </p:cNvSpPr>
          <p:nvPr>
            <p:ph type="body" sz="quarter" idx="167" hasCustomPrompt="1"/>
          </p:nvPr>
        </p:nvSpPr>
        <p:spPr>
          <a:xfrm>
            <a:off x="4114800" y="88378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1" i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252" name="テキスト プレースホルダー 31"/>
          <p:cNvSpPr>
            <a:spLocks noGrp="1"/>
          </p:cNvSpPr>
          <p:nvPr>
            <p:ph type="body" sz="quarter" idx="168" hasCustomPrompt="1"/>
          </p:nvPr>
        </p:nvSpPr>
        <p:spPr>
          <a:xfrm>
            <a:off x="4114800" y="89798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253" name="テキスト プレースホルダー 23"/>
          <p:cNvSpPr>
            <a:spLocks noGrp="1"/>
          </p:cNvSpPr>
          <p:nvPr>
            <p:ph type="body" sz="quarter" idx="169" hasCustomPrompt="1"/>
          </p:nvPr>
        </p:nvSpPr>
        <p:spPr>
          <a:xfrm>
            <a:off x="4114798" y="92247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60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TEL |</a:t>
            </a:r>
          </a:p>
        </p:txBody>
      </p:sp>
      <p:sp>
        <p:nvSpPr>
          <p:cNvPr id="254" name="テキスト プレースホルダー 23"/>
          <p:cNvSpPr>
            <a:spLocks noGrp="1"/>
          </p:cNvSpPr>
          <p:nvPr>
            <p:ph type="body" sz="quarter" idx="170" hasCustomPrompt="1"/>
          </p:nvPr>
        </p:nvSpPr>
        <p:spPr>
          <a:xfrm>
            <a:off x="4354940" y="92132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[電話番号]</a:t>
            </a:r>
          </a:p>
        </p:txBody>
      </p:sp>
      <p:sp>
        <p:nvSpPr>
          <p:cNvPr id="255" name="テキスト プレースホルダー 23"/>
          <p:cNvSpPr>
            <a:spLocks noGrp="1"/>
          </p:cNvSpPr>
          <p:nvPr>
            <p:ph type="body" sz="quarter" idx="171" hasCustomPrompt="1"/>
          </p:nvPr>
        </p:nvSpPr>
        <p:spPr>
          <a:xfrm>
            <a:off x="5114055" y="9224748"/>
            <a:ext cx="310327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600" i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メール |</a:t>
            </a:r>
          </a:p>
        </p:txBody>
      </p:sp>
      <p:sp>
        <p:nvSpPr>
          <p:cNvPr id="256" name="テキスト プレースホルダー 23"/>
          <p:cNvSpPr>
            <a:spLocks noGrp="1"/>
          </p:cNvSpPr>
          <p:nvPr>
            <p:ph type="body" sz="quarter" idx="172" hasCustomPrompt="1"/>
          </p:nvPr>
        </p:nvSpPr>
        <p:spPr>
          <a:xfrm>
            <a:off x="5439050" y="9213208"/>
            <a:ext cx="141895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kumimoji="1" lang="ja-JP" sz="800" i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/>
              <a:t>[メール]</a:t>
            </a:r>
          </a:p>
        </p:txBody>
      </p:sp>
      <p:sp>
        <p:nvSpPr>
          <p:cNvPr id="257" name="テキスト プレースホルダー 27"/>
          <p:cNvSpPr>
            <a:spLocks noGrp="1"/>
          </p:cNvSpPr>
          <p:nvPr>
            <p:ph type="body" sz="quarter" idx="173" hasCustomPrompt="1"/>
          </p:nvPr>
        </p:nvSpPr>
        <p:spPr>
          <a:xfrm>
            <a:off x="4114800" y="9351032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600" i="0" baseline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Web |</a:t>
            </a:r>
          </a:p>
        </p:txBody>
      </p:sp>
      <p:sp>
        <p:nvSpPr>
          <p:cNvPr id="258" name="テキスト プレースホルダー 27"/>
          <p:cNvSpPr>
            <a:spLocks noGrp="1"/>
          </p:cNvSpPr>
          <p:nvPr>
            <p:ph type="body" sz="quarter" idx="174" hasCustomPrompt="1"/>
          </p:nvPr>
        </p:nvSpPr>
        <p:spPr>
          <a:xfrm>
            <a:off x="4384980" y="9345262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i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名刺グリッド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長方形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>
                <a:ea typeface="Meiryo UI" panose="020B0604030504040204" pitchFamily="50" charset="-128"/>
              </a:endParaRPr>
            </a:p>
          </p:txBody>
        </p:sp>
        <p:sp>
          <p:nvSpPr>
            <p:cNvPr id="10" name="長方形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>
                <a:ea typeface="Meiryo UI" panose="020B0604030504040204" pitchFamily="50" charset="-128"/>
              </a:endParaRPr>
            </a:p>
          </p:txBody>
        </p:sp>
        <p:sp>
          <p:nvSpPr>
            <p:cNvPr id="11" name="長方形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>
                <a:ea typeface="Meiryo UI" panose="020B0604030504040204" pitchFamily="50" charset="-128"/>
              </a:endParaRPr>
            </a:p>
          </p:txBody>
        </p:sp>
        <p:sp>
          <p:nvSpPr>
            <p:cNvPr id="12" name="長方形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>
                <a:ea typeface="Meiryo UI" panose="020B0604030504040204" pitchFamily="50" charset="-128"/>
              </a:endParaRPr>
            </a:p>
          </p:txBody>
        </p:sp>
        <p:sp>
          <p:nvSpPr>
            <p:cNvPr id="13" name="長方形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>
                <a:ea typeface="Meiryo UI" panose="020B0604030504040204" pitchFamily="50" charset="-128"/>
              </a:endParaRPr>
            </a:p>
          </p:txBody>
        </p:sp>
        <p:sp>
          <p:nvSpPr>
            <p:cNvPr id="14" name="長方形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>
                <a:ea typeface="Meiryo UI" panose="020B0604030504040204" pitchFamily="50" charset="-128"/>
              </a:endParaRPr>
            </a:p>
          </p:txBody>
        </p:sp>
        <p:sp>
          <p:nvSpPr>
            <p:cNvPr id="15" name="長方形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>
                <a:ea typeface="Meiryo UI" panose="020B0604030504040204" pitchFamily="50" charset="-128"/>
              </a:endParaRPr>
            </a:p>
          </p:txBody>
        </p:sp>
        <p:sp>
          <p:nvSpPr>
            <p:cNvPr id="16" name="長方形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>
                <a:ea typeface="Meiryo UI" panose="020B0604030504040204" pitchFamily="50" charset="-128"/>
              </a:endParaRPr>
            </a:p>
          </p:txBody>
        </p:sp>
        <p:sp>
          <p:nvSpPr>
            <p:cNvPr id="17" name="長方形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>
                <a:ea typeface="Meiryo UI" panose="020B0604030504040204" pitchFamily="50" charset="-128"/>
              </a:endParaRPr>
            </a:p>
          </p:txBody>
        </p:sp>
        <p:sp>
          <p:nvSpPr>
            <p:cNvPr id="18" name="長方形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>
                <a:ea typeface="Meiryo UI" panose="020B0604030504040204" pitchFamily="50" charset="-128"/>
              </a:endParaRPr>
            </a:p>
          </p:txBody>
        </p:sp>
      </p:grpSp>
      <p:sp>
        <p:nvSpPr>
          <p:cNvPr id="2" name="タイトル プレースホルダー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dirty="0"/>
              <a:t>マスター タイトルの書式設定</a:t>
            </a:r>
          </a:p>
        </p:txBody>
      </p:sp>
      <p:sp>
        <p:nvSpPr>
          <p:cNvPr id="3" name="テキスト プレースホルダー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dirty="0"/>
              <a:t>マスター テキストの書式設定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日付プレースホルダー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1200">
                <a:solidFill>
                  <a:schemeClr val="tx1">
                    <a:tint val="75000"/>
                  </a:schemeClr>
                </a:solidFill>
                <a:ea typeface="Meiryo UI" panose="020B0604030504040204" pitchFamily="50" charset="-128"/>
              </a:defRPr>
            </a:lvl1pPr>
          </a:lstStyle>
          <a:p>
            <a:fld id="{C4B9D2A2-FC5D-4E38-84C4-91BB2860F0FC}" type="datetimeFigureOut">
              <a:rPr lang="en-US" altLang="ja-JP" smtClean="0"/>
              <a:pPr/>
              <a:t>2013/12/20</a:t>
            </a:fld>
            <a:endParaRPr lang="ja-JP" altLang="en-US" dirty="0"/>
          </a:p>
        </p:txBody>
      </p:sp>
      <p:sp>
        <p:nvSpPr>
          <p:cNvPr id="5" name="フッター プレースホルダー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1200">
                <a:solidFill>
                  <a:schemeClr val="tx1">
                    <a:tint val="75000"/>
                  </a:schemeClr>
                </a:solidFill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200">
                <a:solidFill>
                  <a:schemeClr val="tx1">
                    <a:tint val="75000"/>
                  </a:schemeClr>
                </a:solidFill>
                <a:ea typeface="Meiryo UI" panose="020B0604030504040204" pitchFamily="50" charset="-128"/>
              </a:defRPr>
            </a:lvl1pPr>
          </a:lstStyle>
          <a:p>
            <a:fld id="{ADECF1AC-24A7-42A4-9FAC-3CE63B9FFA68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lang="ja-JP" sz="4400" kern="1200">
          <a:solidFill>
            <a:schemeClr val="tx1"/>
          </a:solidFill>
          <a:latin typeface="+mj-lt"/>
          <a:ea typeface="Meiryo UI" panose="020B0604030504040204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3200" kern="1200">
          <a:solidFill>
            <a:schemeClr val="tx1"/>
          </a:solidFill>
          <a:latin typeface="+mn-lt"/>
          <a:ea typeface="Meiryo UI" panose="020B0604030504040204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lang="ja-JP" sz="2800" kern="1200">
          <a:solidFill>
            <a:schemeClr val="tx1"/>
          </a:solidFill>
          <a:latin typeface="+mn-lt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400" kern="1200">
          <a:solidFill>
            <a:schemeClr val="tx1"/>
          </a:solidFill>
          <a:latin typeface="+mn-lt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lang="ja-JP" sz="2000" kern="1200">
          <a:solidFill>
            <a:schemeClr val="tx1"/>
          </a:solidFill>
          <a:latin typeface="+mn-lt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lang="ja-JP" sz="2000" kern="1200">
          <a:solidFill>
            <a:schemeClr val="tx1"/>
          </a:solidFill>
          <a:latin typeface="+mn-lt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4464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orient="horz" pos="28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592" userDrawn="1">
          <p15:clr>
            <a:srgbClr val="F26B43"/>
          </p15:clr>
        </p15:guide>
        <p15:guide id="7" orient="horz" pos="3736" userDrawn="1">
          <p15:clr>
            <a:srgbClr val="F26B43"/>
          </p15:clr>
        </p15:guide>
        <p15:guide id="8" orient="horz" pos="4904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テキスト プレースホルダー 10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/>
              <a:t>安田 竜</a:t>
            </a:r>
          </a:p>
          <a:p>
            <a:endParaRPr kumimoji="1" lang="ja-JP"/>
          </a:p>
        </p:txBody>
      </p:sp>
      <p:sp>
        <p:nvSpPr>
          <p:cNvPr id="104" name="テキスト プレースホルダー 10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ja-JP"/>
              <a:t>部長</a:t>
            </a:r>
          </a:p>
        </p:txBody>
      </p:sp>
      <p:sp>
        <p:nvSpPr>
          <p:cNvPr id="108" name="テキスト プレースホルダー 107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kumimoji="1" lang="ja-JP"/>
              <a:t>Contoso 製薬</a:t>
            </a:r>
          </a:p>
        </p:txBody>
      </p:sp>
      <p:sp>
        <p:nvSpPr>
          <p:cNvPr id="107" name="テキスト プレースホルダー 10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ja-JP"/>
              <a:t>〒990-9990 東京都調布市調布ヶ丘12-34-5</a:t>
            </a:r>
          </a:p>
        </p:txBody>
      </p:sp>
      <p:sp>
        <p:nvSpPr>
          <p:cNvPr id="105" name="テキスト プレースホルダー 10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ja-JP"/>
              <a:t>TEL |</a:t>
            </a:r>
          </a:p>
        </p:txBody>
      </p:sp>
      <p:sp>
        <p:nvSpPr>
          <p:cNvPr id="110" name="テキスト プレースホルダー 109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kumimoji="1" lang="ja-JP" dirty="0"/>
              <a:t>03-1234-5678</a:t>
            </a:r>
          </a:p>
        </p:txBody>
      </p:sp>
      <p:sp>
        <p:nvSpPr>
          <p:cNvPr id="109" name="テキスト プレースホルダー 108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kumimoji="1" lang="ja-JP"/>
              <a:t>メール |</a:t>
            </a:r>
          </a:p>
        </p:txBody>
      </p:sp>
      <p:sp>
        <p:nvSpPr>
          <p:cNvPr id="111" name="テキスト プレースホルダー 110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kumimoji="1" lang="ja-JP"/>
              <a:t>ryasuda@contoso.com</a:t>
            </a:r>
          </a:p>
        </p:txBody>
      </p:sp>
      <p:sp>
        <p:nvSpPr>
          <p:cNvPr id="106" name="テキスト プレースホルダー 10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kumimoji="1" lang="ja-JP"/>
              <a:t>Web |</a:t>
            </a:r>
          </a:p>
        </p:txBody>
      </p:sp>
      <p:sp>
        <p:nvSpPr>
          <p:cNvPr id="112" name="テキスト プレースホルダー 111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kumimoji="1" lang="ja-JP" dirty="0"/>
              <a:t>www.contoso.com</a:t>
            </a:r>
          </a:p>
        </p:txBody>
      </p:sp>
      <p:sp>
        <p:nvSpPr>
          <p:cNvPr id="263" name="テキスト プレースホルダー 262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64" name="テキスト プレースホルダー 263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65" name="テキスト プレースホルダー 264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66" name="テキスト プレースホルダー 265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17" name="テキスト プレースホルダー 116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r>
              <a:rPr kumimoji="1" lang="ja-JP"/>
              <a:t>TEL |</a:t>
            </a:r>
          </a:p>
        </p:txBody>
      </p:sp>
      <p:sp>
        <p:nvSpPr>
          <p:cNvPr id="267" name="テキスト プレースホルダー 266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19" name="テキスト プレースホルダー 118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r>
              <a:rPr kumimoji="1" lang="ja-JP"/>
              <a:t>メール |</a:t>
            </a:r>
          </a:p>
        </p:txBody>
      </p:sp>
      <p:sp>
        <p:nvSpPr>
          <p:cNvPr id="268" name="テキスト プレースホルダー 267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21" name="テキスト プレースホルダー 120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r>
              <a:rPr kumimoji="1" lang="ja-JP"/>
              <a:t>Web |</a:t>
            </a:r>
          </a:p>
        </p:txBody>
      </p:sp>
      <p:sp>
        <p:nvSpPr>
          <p:cNvPr id="269" name="テキスト プレースホルダー 268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79" name="テキスト プレースホルダー 278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80" name="テキスト プレースホルダー 279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81" name="テキスト プレースホルダー 280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82" name="テキスト プレースホルダー 281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27" name="テキスト プレースホルダー 126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r>
              <a:rPr kumimoji="1" lang="ja-JP"/>
              <a:t>TEL |</a:t>
            </a:r>
          </a:p>
        </p:txBody>
      </p:sp>
      <p:sp>
        <p:nvSpPr>
          <p:cNvPr id="283" name="テキスト プレースホルダー 282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29" name="テキスト プレースホルダー 128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r>
              <a:rPr kumimoji="1" lang="ja-JP"/>
              <a:t>メール |</a:t>
            </a:r>
          </a:p>
        </p:txBody>
      </p:sp>
      <p:sp>
        <p:nvSpPr>
          <p:cNvPr id="284" name="テキスト プレースホルダー 283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31" name="テキスト プレースホルダー 130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r>
              <a:rPr kumimoji="1" lang="ja-JP"/>
              <a:t>Web |</a:t>
            </a:r>
          </a:p>
        </p:txBody>
      </p:sp>
      <p:sp>
        <p:nvSpPr>
          <p:cNvPr id="285" name="テキスト プレースホルダー 284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92" name="テキスト プレースホルダー 191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93" name="テキスト プレースホルダー 192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94" name="テキスト プレースホルダー 193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95" name="テキスト プレースホルダー 194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37" name="テキスト プレースホルダー 136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r>
              <a:rPr kumimoji="1" lang="ja-JP"/>
              <a:t>TEL |</a:t>
            </a:r>
          </a:p>
        </p:txBody>
      </p:sp>
      <p:sp>
        <p:nvSpPr>
          <p:cNvPr id="196" name="テキスト プレースホルダー 195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39" name="テキスト プレースホルダー 138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r>
              <a:rPr kumimoji="1" lang="ja-JP"/>
              <a:t>メール |</a:t>
            </a:r>
          </a:p>
        </p:txBody>
      </p:sp>
      <p:sp>
        <p:nvSpPr>
          <p:cNvPr id="198" name="テキスト プレースホルダー 197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41" name="テキスト プレースホルダー 14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r>
              <a:rPr kumimoji="1" lang="ja-JP"/>
              <a:t>Web |</a:t>
            </a:r>
          </a:p>
        </p:txBody>
      </p:sp>
      <p:sp>
        <p:nvSpPr>
          <p:cNvPr id="200" name="テキスト プレースホルダー 199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02" name="テキスト プレースホルダー 201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04" name="テキスト プレースホルダー 20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05" name="テキスト プレースホルダー 20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06" name="テキスト プレースホルダー 20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47" name="テキスト プレースホルダー 146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r>
              <a:rPr kumimoji="1" lang="ja-JP"/>
              <a:t>TEL |</a:t>
            </a:r>
          </a:p>
        </p:txBody>
      </p:sp>
      <p:sp>
        <p:nvSpPr>
          <p:cNvPr id="207" name="テキスト プレースホルダー 206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49" name="テキスト プレースホルダー 148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r>
              <a:rPr kumimoji="1" lang="ja-JP"/>
              <a:t>メール |</a:t>
            </a:r>
          </a:p>
        </p:txBody>
      </p:sp>
      <p:sp>
        <p:nvSpPr>
          <p:cNvPr id="208" name="テキスト プレースホルダー 207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51" name="テキスト プレースホルダー 150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r>
              <a:rPr kumimoji="1" lang="ja-JP"/>
              <a:t>Web |</a:t>
            </a:r>
          </a:p>
        </p:txBody>
      </p:sp>
      <p:sp>
        <p:nvSpPr>
          <p:cNvPr id="209" name="テキスト プレースホルダー 208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10" name="テキスト プレースホルダー 209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11" name="テキスト プレースホルダー 210"/>
          <p:cNvSpPr>
            <a:spLocks noGrp="1"/>
          </p:cNvSpPr>
          <p:nvPr>
            <p:ph type="body" sz="quarter" idx="12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12" name="テキスト プレースホルダー 211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13" name="テキスト プレースホルダー 212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57" name="テキスト プレースホルダー 156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r>
              <a:rPr kumimoji="1" lang="ja-JP"/>
              <a:t>TEL |</a:t>
            </a:r>
          </a:p>
        </p:txBody>
      </p:sp>
      <p:sp>
        <p:nvSpPr>
          <p:cNvPr id="214" name="テキスト プレースホルダー 213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59" name="テキスト プレースホルダー 158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r>
              <a:rPr kumimoji="1" lang="ja-JP"/>
              <a:t>メール |</a:t>
            </a:r>
          </a:p>
        </p:txBody>
      </p:sp>
      <p:sp>
        <p:nvSpPr>
          <p:cNvPr id="215" name="テキスト プレースホルダー 214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61" name="テキスト プレースホルダー 160"/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r>
              <a:rPr kumimoji="1" lang="ja-JP"/>
              <a:t>Web |</a:t>
            </a:r>
          </a:p>
        </p:txBody>
      </p:sp>
      <p:sp>
        <p:nvSpPr>
          <p:cNvPr id="216" name="テキスト プレースホルダー 215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17" name="テキスト プレースホルダー 216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18" name="テキスト プレースホルダー 217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19" name="テキスト プレースホルダー 218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20" name="テキスト プレースホルダー 219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67" name="テキスト プレースホルダー 166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r>
              <a:rPr kumimoji="1" lang="ja-JP"/>
              <a:t>TEL |</a:t>
            </a:r>
          </a:p>
        </p:txBody>
      </p:sp>
      <p:sp>
        <p:nvSpPr>
          <p:cNvPr id="221" name="テキスト プレースホルダー 220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69" name="テキスト プレースホルダー 168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r>
              <a:rPr kumimoji="1" lang="ja-JP"/>
              <a:t>メール |</a:t>
            </a:r>
          </a:p>
        </p:txBody>
      </p:sp>
      <p:sp>
        <p:nvSpPr>
          <p:cNvPr id="222" name="テキスト プレースホルダー 221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71" name="テキスト プレースホルダー 170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r>
              <a:rPr kumimoji="1" lang="ja-JP"/>
              <a:t>Web |</a:t>
            </a:r>
          </a:p>
        </p:txBody>
      </p:sp>
      <p:sp>
        <p:nvSpPr>
          <p:cNvPr id="223" name="テキスト プレースホルダー 222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88" name="テキスト プレースホルダー 287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89" name="テキスト プレースホルダー 288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90" name="テキスト プレースホルダー 289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91" name="テキスト プレースホルダー 290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77" name="テキスト プレースホルダー 176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r>
              <a:rPr kumimoji="1" lang="ja-JP"/>
              <a:t>TEL |</a:t>
            </a:r>
          </a:p>
        </p:txBody>
      </p:sp>
      <p:sp>
        <p:nvSpPr>
          <p:cNvPr id="292" name="テキスト プレースホルダー 291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79" name="テキスト プレースホルダー 178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r>
              <a:rPr kumimoji="1" lang="ja-JP"/>
              <a:t>メール |</a:t>
            </a:r>
          </a:p>
        </p:txBody>
      </p:sp>
      <p:sp>
        <p:nvSpPr>
          <p:cNvPr id="293" name="テキスト プレースホルダー 292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81" name="テキスト プレースホルダー 180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r>
              <a:rPr kumimoji="1" lang="ja-JP"/>
              <a:t>Web |</a:t>
            </a:r>
          </a:p>
        </p:txBody>
      </p:sp>
      <p:sp>
        <p:nvSpPr>
          <p:cNvPr id="294" name="テキスト プレースホルダー 293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95" name="テキスト プレースホルダー 294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96" name="テキスト プレースホルダー 295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97" name="テキスト プレースホルダー 296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98" name="テキスト プレースホルダー 297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87" name="テキスト プレースホルダー 186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r>
              <a:rPr kumimoji="1" lang="ja-JP"/>
              <a:t>TEL |</a:t>
            </a:r>
          </a:p>
        </p:txBody>
      </p:sp>
      <p:sp>
        <p:nvSpPr>
          <p:cNvPr id="299" name="テキスト プレースホルダー 298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89" name="テキスト プレースホルダー 188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r>
              <a:rPr kumimoji="1" lang="ja-JP"/>
              <a:t>メール |</a:t>
            </a:r>
          </a:p>
        </p:txBody>
      </p:sp>
      <p:sp>
        <p:nvSpPr>
          <p:cNvPr id="300" name="テキスト プレースホルダー 299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91" name="テキスト プレースホルダー 190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r>
              <a:rPr kumimoji="1" lang="ja-JP"/>
              <a:t>Web |</a:t>
            </a:r>
          </a:p>
        </p:txBody>
      </p:sp>
      <p:sp>
        <p:nvSpPr>
          <p:cNvPr id="301" name="テキスト プレースホルダー 300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02" name="テキスト プレースホルダー 301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03" name="テキスト プレースホルダー 302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04" name="テキスト プレースホルダー 303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305" name="テキスト プレースホルダー 304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97" name="テキスト プレースホルダー 196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r>
              <a:rPr kumimoji="1" lang="ja-JP"/>
              <a:t>TEL |</a:t>
            </a:r>
          </a:p>
        </p:txBody>
      </p:sp>
      <p:sp>
        <p:nvSpPr>
          <p:cNvPr id="306" name="テキスト プレースホルダー 305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99" name="テキスト プレースホルダー 198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r>
              <a:rPr kumimoji="1" lang="ja-JP"/>
              <a:t>メール |</a:t>
            </a:r>
          </a:p>
        </p:txBody>
      </p:sp>
      <p:sp>
        <p:nvSpPr>
          <p:cNvPr id="307" name="テキスト プレースホルダー 306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01" name="テキスト プレースホルダー 200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r>
              <a:rPr kumimoji="1" lang="ja-JP"/>
              <a:t>Web |</a:t>
            </a:r>
          </a:p>
        </p:txBody>
      </p:sp>
      <p:sp>
        <p:nvSpPr>
          <p:cNvPr id="308" name="テキスト プレースホルダー 307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kumimoji="1" lang="ja-JP"/>
          </a:p>
        </p:txBody>
      </p:sp>
      <p:pic>
        <p:nvPicPr>
          <p:cNvPr id="203" name="図 202" descr="ロゴ" title="サンプルの画像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48125" y="605314"/>
            <a:ext cx="707797" cy="342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図 269" descr="ロゴ" title="サンプルの画像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50203" y="605314"/>
            <a:ext cx="707797" cy="342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図 270" descr="ロゴ" title="サンプルの画像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48125" y="2432304"/>
            <a:ext cx="707797" cy="342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図 271" descr="ロゴ" title="サンプルの画像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50203" y="2432304"/>
            <a:ext cx="707797" cy="342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図 272" descr="ロゴ" title="サンプルの画像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48125" y="4261104"/>
            <a:ext cx="707797" cy="342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図 273" descr="ロゴ" title="サンプルの画像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48525" y="4261104"/>
            <a:ext cx="707797" cy="342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図 274" descr="ロゴ" title="サンプルの画像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48124" y="6089904"/>
            <a:ext cx="707797" cy="342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図 275" descr="ロゴ" title="サンプルの画像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54101" y="6085444"/>
            <a:ext cx="707797" cy="342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図 276" descr="ロゴ" title="サンプルの画像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48123" y="7918704"/>
            <a:ext cx="707797" cy="342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図 277" descr="ロゴ" title="サンプルの画像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48524" y="7918704"/>
            <a:ext cx="707797" cy="3428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77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名刺 (左揃え)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この値は、保存または変更の回数を示します。変更後のこの値の更新は、アプリケーションがしてくれます。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44EB87-C02F-4AB6-BA88-EB2ADC528D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B65996-8530-4C55-B9DB-479FD338E96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8A5E3D7-6F08-4088-852D-17EA3A624E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190</Words>
  <Application>Microsoft Office PowerPoint</Application>
  <PresentationFormat>ユーザー設定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Cambria</vt:lpstr>
      <vt:lpstr>名刺 (左揃え)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2013-07-31T18:58:07Z</dcterms:created>
  <dcterms:modified xsi:type="dcterms:W3CDTF">2013-12-20T04:13:25Z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