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4660"/>
  </p:normalViewPr>
  <p:slideViewPr>
    <p:cSldViewPr>
      <p:cViewPr varScale="1">
        <p:scale>
          <a:sx n="71" d="100"/>
          <a:sy n="71" d="100"/>
        </p:scale>
        <p:origin x="249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396" y="1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6D793E0B-B97B-4409-ABE0-557859E48B65}" type="datetimeFigureOut">
              <a:rPr kumimoji="1" lang="en-US" altLang="ja-JP" smtClean="0"/>
              <a:t>1/15/2014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F45F31C6-8409-4E0F-AFD4-5691304EC96E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9534B9-6B5A-4379-9BB9-90CB48007E7F}" type="datetimeFigureOut">
              <a:rPr lang="en-US" altLang="ja-JP" smtClean="0"/>
              <a:pPr/>
              <a:t>2014/1/15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7DBB298C-95CC-4205-A540-F80A718015A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Meiryo UI" panose="020B0604030504040204" pitchFamily="50" charset="-128"/>
      </a:defRPr>
    </a:lvl1pPr>
    <a:lvl2pPr marL="509412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1" lang="ja-JP"/>
            </a:pPr>
            <a:r>
              <a:rPr kumimoji="1" lang="ja-JP" dirty="0" smtClean="0"/>
              <a:t>このバナーをご自分のメッセージでカスタマイズしましょう! 文字を選んで使いたい文字を入力するだけです。 </a:t>
            </a:r>
            <a:r>
              <a:rPr kumimoji="1" lang="ja-JP" smtClean="0"/>
              <a:t>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692345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 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10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75877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 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482988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 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12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383601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 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13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095680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 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2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56142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 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3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9949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 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4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2712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 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5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46829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 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6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03311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 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7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43936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 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8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477680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 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9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36292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角の丸い四角形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ひし形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点線に沿って</a:t>
            </a:r>
            <a:r>
              <a:rPr kumimoji="1" lang="ja-JP" sz="132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切り取る</a:t>
            </a:r>
            <a:endParaRPr kumimoji="1" lang="ja-JP" sz="132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の丸い四角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ひし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点線に沿って</a:t>
            </a:r>
            <a:r>
              <a:rPr kumimoji="1" lang="ja-JP" sz="132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切り取る</a:t>
            </a:r>
            <a:endParaRPr kumimoji="1" lang="ja-JP" sz="132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の丸い四角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ひし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点線に沿って</a:t>
            </a:r>
            <a:r>
              <a:rPr kumimoji="1" lang="ja-JP" sz="132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切り取る</a:t>
            </a:r>
            <a:endParaRPr kumimoji="1" lang="ja-JP" sz="132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の丸い四角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ひし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点線に沿って</a:t>
            </a:r>
            <a:r>
              <a:rPr kumimoji="1" lang="ja-JP" sz="132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切り取る</a:t>
            </a:r>
            <a:endParaRPr kumimoji="1" lang="ja-JP" sz="132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の丸い四角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ひし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点線に沿って</a:t>
            </a:r>
            <a:r>
              <a:rPr kumimoji="1" lang="ja-JP" sz="132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切り取る</a:t>
            </a:r>
            <a:endParaRPr kumimoji="1" lang="ja-JP" sz="132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の丸い四角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ひし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点線に沿って</a:t>
            </a:r>
            <a:r>
              <a:rPr kumimoji="1" lang="ja-JP" sz="132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切り取る</a:t>
            </a:r>
            <a:endParaRPr kumimoji="1" lang="ja-JP" sz="132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3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C16F523D-5D85-43C4-B80F-2367B89E30C9}" type="datetimeFigureOut">
              <a:rPr lang="en-US" altLang="ja-JP" smtClean="0"/>
              <a:pPr/>
              <a:t>2014/1/15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3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3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0720D751-88AA-4ED9-8DF9-B600986EE5D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kumimoji="1" lang="ja-JP" sz="484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308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64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よ</a:t>
            </a:r>
          </a:p>
        </p:txBody>
      </p:sp>
    </p:spTree>
    <p:extLst>
      <p:ext uri="{BB962C8B-B14F-4D97-AF65-F5344CB8AC3E}">
        <p14:creationId xmlns:p14="http://schemas.microsoft.com/office/powerpoint/2010/main" val="253374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ち</a:t>
            </a:r>
          </a:p>
        </p:txBody>
      </p:sp>
    </p:spTree>
    <p:extLst>
      <p:ext uri="{BB962C8B-B14F-4D97-AF65-F5344CB8AC3E}">
        <p14:creationId xmlns:p14="http://schemas.microsoft.com/office/powerpoint/2010/main" val="13933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ゃ</a:t>
            </a:r>
          </a:p>
        </p:txBody>
      </p:sp>
    </p:spTree>
    <p:extLst>
      <p:ext uri="{BB962C8B-B14F-4D97-AF65-F5344CB8AC3E}">
        <p14:creationId xmlns:p14="http://schemas.microsoft.com/office/powerpoint/2010/main" val="337483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ん</a:t>
            </a:r>
          </a:p>
        </p:txBody>
      </p:sp>
    </p:spTree>
    <p:extLst>
      <p:ext uri="{BB962C8B-B14F-4D97-AF65-F5344CB8AC3E}">
        <p14:creationId xmlns:p14="http://schemas.microsoft.com/office/powerpoint/2010/main" val="425487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7472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う</a:t>
            </a:r>
          </a:p>
        </p:txBody>
      </p:sp>
    </p:spTree>
    <p:extLst>
      <p:ext uri="{BB962C8B-B14F-4D97-AF65-F5344CB8AC3E}">
        <p14:creationId xmlns:p14="http://schemas.microsoft.com/office/powerpoint/2010/main" val="184033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323231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そ</a:t>
            </a:r>
          </a:p>
        </p:txBody>
      </p:sp>
    </p:spTree>
    <p:extLst>
      <p:ext uri="{BB962C8B-B14F-4D97-AF65-F5344CB8AC3E}">
        <p14:creationId xmlns:p14="http://schemas.microsoft.com/office/powerpoint/2010/main" val="357604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女</a:t>
            </a:r>
          </a:p>
        </p:txBody>
      </p:sp>
    </p:spTree>
    <p:extLst>
      <p:ext uri="{BB962C8B-B14F-4D97-AF65-F5344CB8AC3E}">
        <p14:creationId xmlns:p14="http://schemas.microsoft.com/office/powerpoint/2010/main" val="385403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の</a:t>
            </a:r>
          </a:p>
        </p:txBody>
      </p:sp>
    </p:spTree>
    <p:extLst>
      <p:ext uri="{BB962C8B-B14F-4D97-AF65-F5344CB8AC3E}">
        <p14:creationId xmlns:p14="http://schemas.microsoft.com/office/powerpoint/2010/main" val="415126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子</a:t>
            </a:r>
          </a:p>
        </p:txBody>
      </p:sp>
    </p:spTree>
    <p:extLst>
      <p:ext uri="{BB962C8B-B14F-4D97-AF65-F5344CB8AC3E}">
        <p14:creationId xmlns:p14="http://schemas.microsoft.com/office/powerpoint/2010/main" val="208179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の</a:t>
            </a:r>
          </a:p>
        </p:txBody>
      </p:sp>
    </p:spTree>
    <p:extLst>
      <p:ext uri="{BB962C8B-B14F-4D97-AF65-F5344CB8AC3E}">
        <p14:creationId xmlns:p14="http://schemas.microsoft.com/office/powerpoint/2010/main" val="1067794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赤</a:t>
            </a:r>
          </a:p>
        </p:txBody>
      </p:sp>
    </p:spTree>
    <p:extLst>
      <p:ext uri="{BB962C8B-B14F-4D97-AF65-F5344CB8AC3E}">
        <p14:creationId xmlns:p14="http://schemas.microsoft.com/office/powerpoint/2010/main" val="4255273832"/>
      </p:ext>
    </p:extLst>
  </p:cSld>
  <p:clrMapOvr>
    <a:masterClrMapping/>
  </p:clrMapOvr>
</p:sld>
</file>

<file path=ppt/theme/theme1.xml><?xml version="1.0" encoding="utf-8"?>
<a:theme xmlns:a="http://schemas.openxmlformats.org/drawingml/2006/main" name="女の子の赤ちゃんのバナー B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429</Words>
  <Application>Microsoft Office PowerPoint</Application>
  <PresentationFormat>ユーザー設定</PresentationFormat>
  <Paragraphs>39</Paragraphs>
  <Slides>13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Meiryo UI</vt:lpstr>
      <vt:lpstr>ＭＳ ゴシック</vt:lpstr>
      <vt:lpstr>Arial</vt:lpstr>
      <vt:lpstr>Calibri</vt:lpstr>
      <vt:lpstr>女の子の赤ちゃんのバナー B</vt:lpstr>
      <vt:lpstr>よ</vt:lpstr>
      <vt:lpstr>う</vt:lpstr>
      <vt:lpstr>こ</vt:lpstr>
      <vt:lpstr>そ</vt:lpstr>
      <vt:lpstr>女</vt:lpstr>
      <vt:lpstr>の</vt:lpstr>
      <vt:lpstr>子</vt:lpstr>
      <vt:lpstr>の</vt:lpstr>
      <vt:lpstr>赤</vt:lpstr>
      <vt:lpstr>ち</vt:lpstr>
      <vt:lpstr>ゃ</vt:lpstr>
      <vt:lpstr>ん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2014-01-14T15:34:41Z</dcterms:created>
  <dcterms:modified xsi:type="dcterms:W3CDTF">2014-01-14T15:34:44Z</dcterms:modified>
</cp:coreProperties>
</file>