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92" autoAdjust="0"/>
    <p:restoredTop sz="96429" autoAdjust="0"/>
  </p:normalViewPr>
  <p:slideViewPr>
    <p:cSldViewPr>
      <p:cViewPr varScale="1">
        <p:scale>
          <a:sx n="77" d="100"/>
          <a:sy n="77" d="100"/>
        </p:scale>
        <p:origin x="2904" y="10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kumimoji="1" lang="ja-JP" sz="1200"/>
            </a:lvl1pPr>
          </a:lstStyle>
          <a:p>
            <a:endParaRPr kumimoji="1" lang="ja-JP" dirty="0">
              <a:ea typeface="Meiryo UI" panose="020B0604030504040204" pitchFamily="50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kumimoji="1" lang="ja-JP" sz="1200"/>
            </a:lvl1pPr>
          </a:lstStyle>
          <a:p>
            <a:fld id="{6D793E0B-B97B-4409-ABE0-557859E48B65}" type="datetimeFigureOut">
              <a:rPr kumimoji="1" lang="en-US" altLang="ja-JP" smtClean="0">
                <a:ea typeface="Meiryo UI" panose="020B0604030504040204" pitchFamily="50" charset="-128"/>
              </a:rPr>
              <a:t>12/20/2013</a:t>
            </a:fld>
            <a:endParaRPr kumimoji="1" lang="ja-JP" dirty="0">
              <a:ea typeface="Meiryo UI" panose="020B0604030504040204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200"/>
            </a:lvl1pPr>
          </a:lstStyle>
          <a:p>
            <a:endParaRPr kumimoji="1" lang="ja-JP" dirty="0">
              <a:ea typeface="Meiryo UI" panose="020B0604030504040204" pitchFamily="50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200"/>
            </a:lvl1pPr>
          </a:lstStyle>
          <a:p>
            <a:fld id="{F45F31C6-8409-4E0F-AFD4-5691304EC96E}" type="slidenum">
              <a:rPr kumimoji="1" lang="ja-JP" smtClean="0">
                <a:ea typeface="Meiryo UI" panose="020B0604030504040204" pitchFamily="50" charset="-128"/>
              </a:rPr>
              <a:t>‹#›</a:t>
            </a:fld>
            <a:endParaRPr kumimoji="1" lang="ja-JP" dirty="0"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14454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kumimoji="1" lang="ja-JP" sz="1200">
                <a:ea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kumimoji="1" lang="ja-JP" sz="1200">
                <a:ea typeface="Meiryo UI" panose="020B0604030504040204" pitchFamily="50" charset="-128"/>
              </a:defRPr>
            </a:lvl1pPr>
          </a:lstStyle>
          <a:p>
            <a:fld id="{D99534B9-6B5A-4379-9BB9-90CB48007E7F}" type="datetimeFigureOut">
              <a:rPr lang="en-US" altLang="ja-JP" smtClean="0"/>
              <a:pPr/>
              <a:t>12/20/2013</a:t>
            </a:fld>
            <a:endParaRPr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kumimoji="1" lang="ja-JP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dirty="0"/>
              <a:t>マスター テキストの書式設定</a:t>
            </a:r>
          </a:p>
          <a:p>
            <a:pPr lvl="1"/>
            <a:r>
              <a:rPr kumimoji="1" lang="ja-JP" dirty="0"/>
              <a:t>第 2 レベル</a:t>
            </a:r>
          </a:p>
          <a:p>
            <a:pPr lvl="2"/>
            <a:r>
              <a:rPr kumimoji="1" lang="ja-JP" dirty="0"/>
              <a:t>第 3 レベル</a:t>
            </a:r>
          </a:p>
          <a:p>
            <a:pPr lvl="3"/>
            <a:r>
              <a:rPr kumimoji="1" lang="ja-JP" dirty="0"/>
              <a:t>第 4 レベル</a:t>
            </a:r>
          </a:p>
          <a:p>
            <a:pPr lvl="4"/>
            <a:r>
              <a:rPr kumimoji="1" lang="ja-JP" dirty="0"/>
              <a:t>第 5 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200">
                <a:ea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200">
                <a:ea typeface="Meiryo UI" panose="020B0604030504040204" pitchFamily="50" charset="-128"/>
              </a:defRPr>
            </a:lvl1pPr>
          </a:lstStyle>
          <a:p>
            <a:fld id="{7DBB298C-95CC-4205-A540-F80A718015AE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32658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kumimoji="1" lang="ja-JP" sz="1200" kern="1200">
        <a:solidFill>
          <a:schemeClr val="tx1"/>
        </a:solidFill>
        <a:latin typeface="+mn-lt"/>
        <a:ea typeface="Meiryo UI" panose="020B0604030504040204" pitchFamily="50" charset="-128"/>
        <a:cs typeface="+mn-cs"/>
      </a:defRPr>
    </a:lvl1pPr>
    <a:lvl2pPr marL="509412" algn="l" defTabSz="1018824" rtl="0" eaLnBrk="1" latinLnBrk="0" hangingPunct="1">
      <a:defRPr kumimoji="1" lang="ja-JP" sz="1200" kern="1200">
        <a:solidFill>
          <a:schemeClr val="tx1"/>
        </a:solidFill>
        <a:latin typeface="+mn-lt"/>
        <a:ea typeface="Meiryo UI" panose="020B0604030504040204" pitchFamily="50" charset="-128"/>
        <a:cs typeface="+mn-cs"/>
      </a:defRPr>
    </a:lvl2pPr>
    <a:lvl3pPr marL="1018824" algn="l" defTabSz="1018824" rtl="0" eaLnBrk="1" latinLnBrk="0" hangingPunct="1">
      <a:defRPr kumimoji="1" lang="ja-JP" sz="1200" kern="1200">
        <a:solidFill>
          <a:schemeClr val="tx1"/>
        </a:solidFill>
        <a:latin typeface="+mn-lt"/>
        <a:ea typeface="Meiryo UI" panose="020B0604030504040204" pitchFamily="50" charset="-128"/>
        <a:cs typeface="+mn-cs"/>
      </a:defRPr>
    </a:lvl3pPr>
    <a:lvl4pPr marL="1528237" algn="l" defTabSz="1018824" rtl="0" eaLnBrk="1" latinLnBrk="0" hangingPunct="1">
      <a:defRPr kumimoji="1" lang="ja-JP" sz="1200" kern="1200">
        <a:solidFill>
          <a:schemeClr val="tx1"/>
        </a:solidFill>
        <a:latin typeface="+mn-lt"/>
        <a:ea typeface="Meiryo UI" panose="020B0604030504040204" pitchFamily="50" charset="-128"/>
        <a:cs typeface="+mn-cs"/>
      </a:defRPr>
    </a:lvl4pPr>
    <a:lvl5pPr marL="2037649" algn="l" defTabSz="1018824" rtl="0" eaLnBrk="1" latinLnBrk="0" hangingPunct="1">
      <a:defRPr kumimoji="1" lang="ja-JP" sz="1200" kern="1200">
        <a:solidFill>
          <a:schemeClr val="tx1"/>
        </a:solidFill>
        <a:latin typeface="+mn-lt"/>
        <a:ea typeface="Meiryo UI" panose="020B0604030504040204" pitchFamily="50" charset="-128"/>
        <a:cs typeface="+mn-cs"/>
      </a:defRPr>
    </a:lvl5pPr>
    <a:lvl6pPr marL="2547061" algn="l" defTabSz="1018824" rtl="0" eaLnBrk="1" latinLnBrk="0" hangingPunct="1">
      <a:defRPr kumimoji="1" lang="ja-JP"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kumimoji="1" lang="ja-JP"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kumimoji="1" lang="ja-JP"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kumimoji="1" lang="ja-JP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dirty="0" smtClean="0"/>
              <a:t>自分が考えたメッセージでこのバナーをカスタマイズしましょう。文字を選んで、独自のテキストを追加します。スライド 1 枚ごとに 1 文字使います。</a:t>
            </a:r>
            <a:endParaRPr kumimoji="1" 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kumimoji="1" lang="ja-JP" smtClean="0"/>
              <a:t>1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4009534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dirty="0" smtClean="0"/>
              <a:t>自分が考えたメッセージでこのバナーをカスタマイズしましょう。文字を選んで、独自のテキストを追加します。スライド 1 枚ごとに 1 文字使います。</a:t>
            </a:r>
            <a:endParaRPr kumimoji="1" 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kumimoji="1" lang="ja-JP" smtClean="0"/>
              <a:t>10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3042022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dirty="0" smtClean="0"/>
              <a:t>自分が考えたメッセージでこのバナーをカスタマイズしましょう。文字を選んで、独自のテキストを追加します。スライド 1 枚ごとに 1 文字使います。</a:t>
            </a:r>
            <a:endParaRPr kumimoji="1" 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kumimoji="1" lang="ja-JP" smtClean="0"/>
              <a:t>11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4362850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dirty="0" smtClean="0"/>
              <a:t>自分が考えたメッセージでこのバナーをカスタマイズしましょう。文字を選んで、独自のテキストを追加します。スライド 1 枚ごとに 1 文字使います。</a:t>
            </a:r>
            <a:endParaRPr kumimoji="1" 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kumimoji="1" lang="ja-JP" smtClean="0"/>
              <a:t>12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4130314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dirty="0" smtClean="0"/>
              <a:t>自分が考えたメッセージでこのバナーをカスタマイズしましょう。文字を選んで、独自のテキストを追加します。スライド 1 枚ごとに 1 文字使います。</a:t>
            </a:r>
            <a:endParaRPr kumimoji="1" 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kumimoji="1" lang="ja-JP" smtClean="0"/>
              <a:t>13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6561044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dirty="0" smtClean="0"/>
              <a:t>自分が考えたメッセージでこのバナーをカスタマイズしましょう。文字を選んで、独自のテキストを追加します。スライド 1 枚ごとに 1 文字使います。</a:t>
            </a:r>
            <a:endParaRPr kumimoji="1" 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kumimoji="1" lang="ja-JP" smtClean="0"/>
              <a:t>14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5352540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dirty="0" smtClean="0"/>
              <a:t>自分が考えたメッセージでこのバナーをカスタマイズしましょう。文字を選んで、独自のテキストを追加します。スライド 1 枚ごとに 1 文字使います。</a:t>
            </a:r>
            <a:endParaRPr kumimoji="1" 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kumimoji="1" lang="ja-JP" smtClean="0"/>
              <a:t>2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6648378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dirty="0" smtClean="0"/>
              <a:t>自分が考えたメッセージでこのバナーをカスタマイズしましょう。文字を選んで、独自のテキストを追加します。スライド 1 枚ごとに 1 文字使います。</a:t>
            </a:r>
            <a:endParaRPr kumimoji="1" 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kumimoji="1" lang="ja-JP" smtClean="0"/>
              <a:t>3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5199406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dirty="0" smtClean="0"/>
              <a:t>自分が考えたメッセージでこのバナーをカスタマイズしましょう。文字を選んで、独自のテキストを追加します。スライド 1 枚ごとに 1 文字使います。</a:t>
            </a:r>
            <a:endParaRPr kumimoji="1" 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kumimoji="1" lang="ja-JP" smtClean="0"/>
              <a:t>4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8773432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dirty="0" smtClean="0"/>
              <a:t>自分が考えたメッセージでこのバナーをカスタマイズしましょう。文字を選んで、独自のテキストを追加します。スライド 1 枚ごとに 1 文字使います。</a:t>
            </a:r>
            <a:endParaRPr kumimoji="1" 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kumimoji="1" lang="ja-JP" smtClean="0"/>
              <a:t>5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4866478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dirty="0" smtClean="0"/>
              <a:t>自分が考えたメッセージでこのバナーをカスタマイズしましょう。文字を選んで、独自のテキストを追加します。スライド 1 枚ごとに 1 文字使います。</a:t>
            </a:r>
            <a:endParaRPr kumimoji="1" 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kumimoji="1" lang="ja-JP" smtClean="0"/>
              <a:t>6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736025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dirty="0" smtClean="0"/>
              <a:t>自分が考えたメッセージでこのバナーをカスタマイズしましょう。文字を選んで、独自のテキストを追加します。スライド 1 枚ごとに 1 文字使います。</a:t>
            </a:r>
            <a:endParaRPr kumimoji="1" 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kumimoji="1" lang="ja-JP" smtClean="0"/>
              <a:t>7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9157600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dirty="0" smtClean="0"/>
              <a:t>自分が考えたメッセージでこのバナーをカスタマイズしましょう。文字を選んで、独自のテキストを追加します。スライド 1 枚ごとに 1 文字使います。</a:t>
            </a:r>
            <a:endParaRPr kumimoji="1" 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kumimoji="1" lang="ja-JP" smtClean="0"/>
              <a:t>8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40872304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dirty="0" smtClean="0"/>
              <a:t>自分が考えたメッセージでこのバナーをカスタマイズしましょう。文字を選んで、独自のテキストを追加します。スライド 1 枚ごとに 1 文字使います。</a:t>
            </a:r>
            <a:endParaRPr kumimoji="1" 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kumimoji="1" lang="ja-JP" smtClean="0"/>
              <a:t>9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553515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スタイル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直線コネクタ 13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角の丸い四角形 6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sz="2207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1" name="直線コネクタ 10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ひし形 8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3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sz="2207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62600"/>
          </a:xfrm>
        </p:spPr>
        <p:txBody>
          <a:bodyPr anchor="ctr">
            <a:noAutofit/>
          </a:bodyPr>
          <a:lstStyle>
            <a:lvl1pPr algn="ctr" latinLnBrk="0">
              <a:defRPr kumimoji="1" lang="ja-JP" sz="31000" b="1" cap="all" baseline="0">
                <a:ln w="88900">
                  <a:solidFill>
                    <a:schemeClr val="accent1"/>
                  </a:solidFill>
                </a:ln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/>
              <a:t>x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sz="132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点線に</a:t>
            </a:r>
            <a:r>
              <a:rPr kumimoji="1" lang="ja-JP" sz="132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沿って</a:t>
            </a:r>
            <a:r>
              <a:rPr kumimoji="1" lang="ja-JP" sz="1320" baseline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切り取る</a:t>
            </a:r>
            <a:endParaRPr kumimoji="1" lang="ja-JP" sz="132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3187584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スタイル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角の丸い四角形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sz="2207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4" name="直線コネクタ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ひし形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2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sz="2207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0" name="直線コネクタ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anchor="ctr">
            <a:noAutofit/>
          </a:bodyPr>
          <a:lstStyle>
            <a:lvl1pPr algn="ctr" latinLnBrk="0">
              <a:defRPr kumimoji="1" lang="ja-JP" sz="31000" b="1" cap="all" baseline="0">
                <a:ln w="88900">
                  <a:solidFill>
                    <a:schemeClr val="accent3"/>
                  </a:solidFill>
                </a:ln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/>
              <a:t>x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sz="132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点線に</a:t>
            </a:r>
            <a:r>
              <a:rPr kumimoji="1" lang="ja-JP" sz="132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沿って</a:t>
            </a:r>
            <a:r>
              <a:rPr kumimoji="1" lang="ja-JP" sz="1320" baseline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切り取る</a:t>
            </a:r>
            <a:endParaRPr kumimoji="1" lang="ja-JP" sz="132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33479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スタイル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角の丸い四角形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sz="2207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4" name="直線コネクタ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ひし形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1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sz="2207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0" name="直線コネクタ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anchor="ctr">
            <a:noAutofit/>
          </a:bodyPr>
          <a:lstStyle>
            <a:lvl1pPr algn="ctr" latinLnBrk="0">
              <a:defRPr kumimoji="1" lang="ja-JP" sz="31000" b="1" cap="all" baseline="0">
                <a:ln w="88900">
                  <a:solidFill>
                    <a:schemeClr val="accent2"/>
                  </a:solidFill>
                </a:ln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/>
              <a:t>x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sz="132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点線に</a:t>
            </a:r>
            <a:r>
              <a:rPr kumimoji="1" lang="ja-JP" sz="132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沿って</a:t>
            </a:r>
            <a:r>
              <a:rPr kumimoji="1" lang="ja-JP" sz="1320" baseline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切り取る</a:t>
            </a:r>
            <a:endParaRPr kumimoji="1" lang="ja-JP" sz="132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6215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スタイル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角の丸い四角形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sz="2207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4" name="直線コネクタ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ひし形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1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sz="2207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552"/>
          </a:xfrm>
        </p:spPr>
        <p:txBody>
          <a:bodyPr anchor="ctr">
            <a:noAutofit/>
          </a:bodyPr>
          <a:lstStyle>
            <a:lvl1pPr algn="ctr" latinLnBrk="0">
              <a:defRPr kumimoji="1" lang="ja-JP" sz="31000" b="1" cap="all" baseline="0">
                <a:ln w="88900">
                  <a:solidFill>
                    <a:schemeClr val="accent3"/>
                  </a:solidFill>
                </a:ln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/>
              <a:t>x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sz="132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点線に</a:t>
            </a:r>
            <a:r>
              <a:rPr kumimoji="1" lang="ja-JP" sz="132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沿って</a:t>
            </a:r>
            <a:r>
              <a:rPr kumimoji="1" lang="ja-JP" sz="1320" baseline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切り取る</a:t>
            </a:r>
            <a:endParaRPr kumimoji="1" lang="ja-JP" sz="132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0" name="直線コネクタ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1606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スタイル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角の丸い四角形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sz="2207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4" name="直線コネクタ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ひし形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2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sz="2207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0" name="直線コネクタ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anchor="ctr">
            <a:noAutofit/>
          </a:bodyPr>
          <a:lstStyle>
            <a:lvl1pPr algn="ctr" latinLnBrk="0">
              <a:defRPr kumimoji="1" lang="ja-JP" sz="31000" b="1" cap="all" baseline="0">
                <a:ln w="88900">
                  <a:solidFill>
                    <a:schemeClr val="accent1"/>
                  </a:solidFill>
                </a:ln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/>
              <a:t>x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sz="132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点線に</a:t>
            </a:r>
            <a:r>
              <a:rPr kumimoji="1" lang="ja-JP" sz="132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沿って</a:t>
            </a:r>
            <a:r>
              <a:rPr kumimoji="1" lang="ja-JP" sz="1320" baseline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切り取る</a:t>
            </a:r>
            <a:endParaRPr kumimoji="1" lang="ja-JP" sz="132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8351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スタイル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角の丸い四角形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sz="2207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4" name="直線コネクタ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ひし形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3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sz="2207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0" name="直線コネクタ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anchor="ctr">
            <a:noAutofit/>
          </a:bodyPr>
          <a:lstStyle>
            <a:lvl1pPr algn="ctr" latinLnBrk="0">
              <a:defRPr kumimoji="1" lang="ja-JP" sz="31000" b="1" cap="all" baseline="0">
                <a:ln w="88900">
                  <a:solidFill>
                    <a:schemeClr val="accent2"/>
                  </a:solidFill>
                </a:ln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/>
              <a:t>x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sz="132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点線に</a:t>
            </a:r>
            <a:r>
              <a:rPr kumimoji="1" lang="ja-JP" sz="132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沿って</a:t>
            </a:r>
            <a:r>
              <a:rPr kumimoji="1" lang="ja-JP" sz="1320" baseline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切り取る</a:t>
            </a:r>
            <a:endParaRPr kumimoji="1" lang="ja-JP" sz="132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5796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/>
              <a:t>マスター テキストの書式設定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34352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kumimoji="1" lang="ja-JP" sz="132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C16F523D-5D85-43C4-B80F-2367B89E30C9}" type="datetimeFigureOut">
              <a:rPr lang="en-US" altLang="ja-JP" smtClean="0"/>
              <a:pPr/>
              <a:t>12/20/2013</a:t>
            </a:fld>
            <a:endParaRPr lang="en-US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963229" y="9322650"/>
            <a:ext cx="184594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kumimoji="1" lang="ja-JP" sz="132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149215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kumimoji="1" lang="ja-JP" sz="132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0720D751-88AA-4ED9-8DF9-B600986EE5D3}" type="slidenum">
              <a:rPr lang="en-US" altLang="ja-JP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008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</p:sldLayoutIdLst>
  <p:timing>
    <p:tnLst>
      <p:par>
        <p:cTn id="1" dur="indefinite" restart="never" nodeType="tmRoot"/>
      </p:par>
    </p:tnLst>
  </p:timing>
  <p:txStyles>
    <p:titleStyle>
      <a:lvl1pPr algn="l" defTabSz="1005815" rtl="0" eaLnBrk="1" latinLnBrk="0" hangingPunct="1">
        <a:spcBef>
          <a:spcPct val="0"/>
        </a:spcBef>
        <a:buNone/>
        <a:defRPr kumimoji="1" lang="ja-JP" sz="484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25145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308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5436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264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257268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22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760176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98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263084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98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76599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899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805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71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1" lang="ja-JP"/>
      </a:defPPr>
      <a:lvl1pPr marL="0" algn="l" defTabSz="1005815" rtl="0" eaLnBrk="1" latinLnBrk="0" hangingPunct="1">
        <a:defRPr kumimoji="1" lang="ja-JP"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08" algn="l" defTabSz="1005815" rtl="0" eaLnBrk="1" latinLnBrk="0" hangingPunct="1">
        <a:defRPr kumimoji="1" lang="ja-JP"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15" algn="l" defTabSz="1005815" rtl="0" eaLnBrk="1" latinLnBrk="0" hangingPunct="1">
        <a:defRPr kumimoji="1" lang="ja-JP"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23" algn="l" defTabSz="1005815" rtl="0" eaLnBrk="1" latinLnBrk="0" hangingPunct="1">
        <a:defRPr kumimoji="1" lang="ja-JP"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29" algn="l" defTabSz="1005815" rtl="0" eaLnBrk="1" latinLnBrk="0" hangingPunct="1">
        <a:defRPr kumimoji="1" lang="ja-JP"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algn="l" defTabSz="1005815" rtl="0" eaLnBrk="1" latinLnBrk="0" hangingPunct="1">
        <a:defRPr kumimoji="1" lang="ja-JP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444" algn="l" defTabSz="1005815" rtl="0" eaLnBrk="1" latinLnBrk="0" hangingPunct="1">
        <a:defRPr kumimoji="1" lang="ja-JP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352" algn="l" defTabSz="1005815" rtl="0" eaLnBrk="1" latinLnBrk="0" hangingPunct="1">
        <a:defRPr kumimoji="1" lang="ja-JP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260" algn="l" defTabSz="1005815" rtl="0" eaLnBrk="1" latinLnBrk="0" hangingPunct="1">
        <a:defRPr kumimoji="1" lang="ja-JP"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こ</a:t>
            </a:r>
            <a:endParaRPr kumimoji="1" lang="ja-JP" dirty="0"/>
          </a:p>
        </p:txBody>
      </p:sp>
    </p:spTree>
    <p:extLst>
      <p:ext uri="{BB962C8B-B14F-4D97-AF65-F5344CB8AC3E}">
        <p14:creationId xmlns:p14="http://schemas.microsoft.com/office/powerpoint/2010/main" val="385185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赤</a:t>
            </a:r>
            <a:endParaRPr kumimoji="1" lang="ja-JP" dirty="0"/>
          </a:p>
        </p:txBody>
      </p:sp>
    </p:spTree>
    <p:extLst>
      <p:ext uri="{BB962C8B-B14F-4D97-AF65-F5344CB8AC3E}">
        <p14:creationId xmlns:p14="http://schemas.microsoft.com/office/powerpoint/2010/main" val="151505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ち</a:t>
            </a:r>
            <a:endParaRPr kumimoji="1" lang="ja-JP" dirty="0"/>
          </a:p>
        </p:txBody>
      </p:sp>
    </p:spTree>
    <p:extLst>
      <p:ext uri="{BB962C8B-B14F-4D97-AF65-F5344CB8AC3E}">
        <p14:creationId xmlns:p14="http://schemas.microsoft.com/office/powerpoint/2010/main" val="66813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ゃ</a:t>
            </a:r>
            <a:endParaRPr kumimoji="1" lang="ja-JP" dirty="0"/>
          </a:p>
        </p:txBody>
      </p:sp>
    </p:spTree>
    <p:extLst>
      <p:ext uri="{BB962C8B-B14F-4D97-AF65-F5344CB8AC3E}">
        <p14:creationId xmlns:p14="http://schemas.microsoft.com/office/powerpoint/2010/main" val="163016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ん</a:t>
            </a:r>
            <a:endParaRPr kumimoji="1" lang="ja-JP" dirty="0"/>
          </a:p>
        </p:txBody>
      </p:sp>
    </p:spTree>
    <p:extLst>
      <p:ext uri="{BB962C8B-B14F-4D97-AF65-F5344CB8AC3E}">
        <p14:creationId xmlns:p14="http://schemas.microsoft.com/office/powerpoint/2010/main" val="61934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!</a:t>
            </a:r>
            <a:endParaRPr kumimoji="1" lang="ja-JP" dirty="0"/>
          </a:p>
        </p:txBody>
      </p:sp>
    </p:spTree>
    <p:extLst>
      <p:ext uri="{BB962C8B-B14F-4D97-AF65-F5344CB8AC3E}">
        <p14:creationId xmlns:p14="http://schemas.microsoft.com/office/powerpoint/2010/main" val="200103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ん</a:t>
            </a:r>
            <a:endParaRPr kumimoji="1" lang="ja-JP" dirty="0"/>
          </a:p>
        </p:txBody>
      </p:sp>
    </p:spTree>
    <p:extLst>
      <p:ext uri="{BB962C8B-B14F-4D97-AF65-F5344CB8AC3E}">
        <p14:creationId xmlns:p14="http://schemas.microsoft.com/office/powerpoint/2010/main" val="204091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に</a:t>
            </a:r>
            <a:endParaRPr kumimoji="1" lang="ja-JP" dirty="0"/>
          </a:p>
        </p:txBody>
      </p:sp>
    </p:spTree>
    <p:extLst>
      <p:ext uri="{BB962C8B-B14F-4D97-AF65-F5344CB8AC3E}">
        <p14:creationId xmlns:p14="http://schemas.microsoft.com/office/powerpoint/2010/main" val="228757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ち</a:t>
            </a:r>
            <a:endParaRPr kumimoji="1" lang="ja-JP" dirty="0"/>
          </a:p>
        </p:txBody>
      </p:sp>
    </p:spTree>
    <p:extLst>
      <p:ext uri="{BB962C8B-B14F-4D97-AF65-F5344CB8AC3E}">
        <p14:creationId xmlns:p14="http://schemas.microsoft.com/office/powerpoint/2010/main" val="378386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は</a:t>
            </a:r>
            <a:endParaRPr kumimoji="1" lang="ja-JP" dirty="0"/>
          </a:p>
        </p:txBody>
      </p:sp>
    </p:spTree>
    <p:extLst>
      <p:ext uri="{BB962C8B-B14F-4D97-AF65-F5344CB8AC3E}">
        <p14:creationId xmlns:p14="http://schemas.microsoft.com/office/powerpoint/2010/main" val="8416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女</a:t>
            </a:r>
            <a:endParaRPr kumimoji="1" lang="ja-JP" dirty="0"/>
          </a:p>
        </p:txBody>
      </p:sp>
    </p:spTree>
    <p:extLst>
      <p:ext uri="{BB962C8B-B14F-4D97-AF65-F5344CB8AC3E}">
        <p14:creationId xmlns:p14="http://schemas.microsoft.com/office/powerpoint/2010/main" val="170253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の</a:t>
            </a:r>
            <a:endParaRPr kumimoji="1" lang="ja-JP" dirty="0"/>
          </a:p>
        </p:txBody>
      </p:sp>
    </p:spTree>
    <p:extLst>
      <p:ext uri="{BB962C8B-B14F-4D97-AF65-F5344CB8AC3E}">
        <p14:creationId xmlns:p14="http://schemas.microsoft.com/office/powerpoint/2010/main" val="393081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子</a:t>
            </a:r>
            <a:endParaRPr kumimoji="1" lang="ja-JP" dirty="0"/>
          </a:p>
        </p:txBody>
      </p:sp>
    </p:spTree>
    <p:extLst>
      <p:ext uri="{BB962C8B-B14F-4D97-AF65-F5344CB8AC3E}">
        <p14:creationId xmlns:p14="http://schemas.microsoft.com/office/powerpoint/2010/main" val="195997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の</a:t>
            </a:r>
            <a:endParaRPr kumimoji="1" lang="ja-JP" dirty="0"/>
          </a:p>
        </p:txBody>
      </p:sp>
    </p:spTree>
    <p:extLst>
      <p:ext uri="{BB962C8B-B14F-4D97-AF65-F5344CB8AC3E}">
        <p14:creationId xmlns:p14="http://schemas.microsoft.com/office/powerpoint/2010/main" val="147294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女の子の赤ちゃんのバナー A">
  <a:themeElements>
    <a:clrScheme name="Baby Girl Banner A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F782AC"/>
      </a:accent1>
      <a:accent2>
        <a:srgbClr val="964B8C"/>
      </a:accent2>
      <a:accent3>
        <a:srgbClr val="BED084"/>
      </a:accent3>
      <a:accent4>
        <a:srgbClr val="E298E8"/>
      </a:accent4>
      <a:accent5>
        <a:srgbClr val="EB9A41"/>
      </a:accent5>
      <a:accent6>
        <a:srgbClr val="F3D25B"/>
      </a:accent6>
      <a:hlink>
        <a:srgbClr val="964B8C"/>
      </a:hlink>
      <a:folHlink>
        <a:srgbClr val="808080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Baby Girl Banner A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F782AC"/>
      </a:accent1>
      <a:accent2>
        <a:srgbClr val="964B8C"/>
      </a:accent2>
      <a:accent3>
        <a:srgbClr val="BED084"/>
      </a:accent3>
      <a:accent4>
        <a:srgbClr val="E298E8"/>
      </a:accent4>
      <a:accent5>
        <a:srgbClr val="EB9A41"/>
      </a:accent5>
      <a:accent6>
        <a:srgbClr val="F3D25B"/>
      </a:accent6>
      <a:hlink>
        <a:srgbClr val="964B8C"/>
      </a:hlink>
      <a:folHlink>
        <a:srgbClr val="808080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aby Girl Banner A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F782AC"/>
      </a:accent1>
      <a:accent2>
        <a:srgbClr val="964B8C"/>
      </a:accent2>
      <a:accent3>
        <a:srgbClr val="BED084"/>
      </a:accent3>
      <a:accent4>
        <a:srgbClr val="E298E8"/>
      </a:accent4>
      <a:accent5>
        <a:srgbClr val="EB9A41"/>
      </a:accent5>
      <a:accent6>
        <a:srgbClr val="F3D25B"/>
      </a:accent6>
      <a:hlink>
        <a:srgbClr val="964B8C"/>
      </a:hlink>
      <a:folHlink>
        <a:srgbClr val="808080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この値は、保存または変更の回数を示します。変更後のこの値の更新は、アプリケーションがしてくれます。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852A684-872D-49F0-966C-D452918703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CAC0FE4-77DB-4B35-A389-2D11B23B766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AD9AF40-F2B7-4A55-99F2-9A72B5CE304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462</Words>
  <Application>Microsoft Office PowerPoint</Application>
  <PresentationFormat>ユーザー設定</PresentationFormat>
  <Paragraphs>42</Paragraphs>
  <Slides>14</Slides>
  <Notes>14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8" baseType="lpstr">
      <vt:lpstr>Meiryo UI</vt:lpstr>
      <vt:lpstr>Arial</vt:lpstr>
      <vt:lpstr>Calibri</vt:lpstr>
      <vt:lpstr>女の子の赤ちゃんのバナー A</vt:lpstr>
      <vt:lpstr>こ</vt:lpstr>
      <vt:lpstr>ん</vt:lpstr>
      <vt:lpstr>に</vt:lpstr>
      <vt:lpstr>ち</vt:lpstr>
      <vt:lpstr>は</vt:lpstr>
      <vt:lpstr>女</vt:lpstr>
      <vt:lpstr>の</vt:lpstr>
      <vt:lpstr>子</vt:lpstr>
      <vt:lpstr>の</vt:lpstr>
      <vt:lpstr>赤</vt:lpstr>
      <vt:lpstr>ち</vt:lpstr>
      <vt:lpstr>ゃ</vt:lpstr>
      <vt:lpstr>ん</vt:lpstr>
      <vt:lpstr>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2013-07-30T15:37:18Z</dcterms:created>
  <dcterms:modified xsi:type="dcterms:W3CDTF">2013-12-20T12:10:20Z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