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6429" autoAdjust="0"/>
  </p:normalViewPr>
  <p:slideViewPr>
    <p:cSldViewPr>
      <p:cViewPr varScale="1">
        <p:scale>
          <a:sx n="77" d="100"/>
          <a:sy n="77" d="100"/>
        </p:scale>
        <p:origin x="2904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latin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6D793E0B-B97B-4409-ABE0-557859E48B65}" type="datetimeFigureOut">
              <a:rPr kumimoji="1" lang="en-US" altLang="ja-JP" smtClean="0">
                <a:latin typeface="Meiryo UI" panose="020B0604030504040204" pitchFamily="50" charset="-128"/>
              </a:rPr>
              <a:t>12/20/2013</a:t>
            </a:fld>
            <a:endParaRPr kumimoji="1" lang="ja-JP" dirty="0">
              <a:latin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latin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F45F31C6-8409-4E0F-AFD4-5691304EC96E}" type="slidenum">
              <a:rPr kumimoji="1" lang="ja-JP" smtClean="0">
                <a:latin typeface="Meiryo UI" panose="020B0604030504040204" pitchFamily="50" charset="-128"/>
              </a:rPr>
              <a:t>‹#›</a:t>
            </a:fld>
            <a:endParaRPr kumimoji="1" lang="ja-JP" dirty="0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latin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latin typeface="Meiryo UI" panose="020B0604030504040204" pitchFamily="50" charset="-128"/>
              </a:defRPr>
            </a:lvl1pPr>
          </a:lstStyle>
          <a:p>
            <a:fld id="{D99534B9-6B5A-4379-9BB9-90CB48007E7F}" type="datetimeFigureOut">
              <a:rPr lang="en-US" altLang="ja-JP" smtClean="0"/>
              <a:pPr/>
              <a:t>12/20/2013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dirty="0"/>
              <a:t>マスター テキストの書式設定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latin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latin typeface="Meiryo UI" panose="020B0604030504040204" pitchFamily="50" charset="-128"/>
              </a:defRPr>
            </a:lvl1pPr>
          </a:lstStyle>
          <a:p>
            <a:fld id="{7DBB298C-95CC-4205-A540-F80A718015AE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1pPr>
    <a:lvl2pPr marL="509412" algn="l" defTabSz="1018824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2pPr>
    <a:lvl3pPr marL="1018824" algn="l" defTabSz="1018824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3pPr>
    <a:lvl4pPr marL="1528237" algn="l" defTabSz="1018824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4pPr>
    <a:lvl5pPr marL="2037649" algn="l" defTabSz="1018824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5pPr>
    <a:lvl6pPr marL="2547061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kumimoji="1" lang="ja-JP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pPr/>
              <a:t>1</a:t>
            </a:fld>
            <a:endParaRPr kumimoji="1" lang="ja-JP"/>
          </a:p>
        </p:txBody>
      </p:sp>
      <p:sp>
        <p:nvSpPr>
          <p:cNvPr id="7" name="スライド イメージ プレースホルダー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1177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2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4475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3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3095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4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51186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5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52200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6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686641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7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691596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8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642652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自分が考えたメッセージでこのバナーをカスタマイズしましょう。文字を選んで、独自のテキストを追加します。スライド 1 枚ごとに 1 文字使います。</a:t>
            </a: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kumimoji="1" lang="ja-JP" smtClean="0"/>
              <a:t>9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05509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5"/>
          <p:cNvSpPr>
            <a:spLocks noChangeArrowheads="1"/>
          </p:cNvSpPr>
          <p:nvPr/>
        </p:nvSpPr>
        <p:spPr bwMode="auto">
          <a:xfrm>
            <a:off x="455818" y="457200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3" name="図 12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長方形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フリーフォーム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kumimoji="1" lang="ja-JP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</a:t>
            </a:r>
            <a:r>
              <a:rPr kumimoji="1" lang="ja-JP" sz="132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沿って</a:t>
            </a:r>
            <a:r>
              <a:rPr kumimoji="1" lang="ja-JP" sz="1320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切り取る</a:t>
            </a:r>
            <a:endParaRPr kumimoji="1" lang="ja-JP" sz="13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長方形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フリーフォーム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2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kumimoji="1" lang="ja-JP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</a:t>
            </a:r>
            <a:r>
              <a:rPr kumimoji="1" lang="ja-JP" sz="132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沿って</a:t>
            </a:r>
            <a:r>
              <a:rPr kumimoji="1" lang="ja-JP" sz="1320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切り取る</a:t>
            </a:r>
            <a:endParaRPr kumimoji="1" lang="ja-JP" sz="13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4004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長方形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フリーフォーム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kumimoji="1" lang="ja-JP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</a:t>
            </a:r>
            <a:r>
              <a:rPr kumimoji="1" lang="ja-JP" sz="132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沿って</a:t>
            </a:r>
            <a:r>
              <a:rPr kumimoji="1" lang="ja-JP" sz="1320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切り取る</a:t>
            </a:r>
            <a:endParaRPr kumimoji="1" lang="ja-JP" sz="13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52257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長方形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フリーフォーム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4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kumimoji="1" lang="ja-JP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</a:t>
            </a:r>
            <a:r>
              <a:rPr kumimoji="1" lang="ja-JP" sz="132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沿って</a:t>
            </a:r>
            <a:r>
              <a:rPr kumimoji="1" lang="ja-JP" sz="1320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切り取る</a:t>
            </a:r>
            <a:endParaRPr kumimoji="1" lang="ja-JP" sz="13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89202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長方形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フリーフォーム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5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kumimoji="1" lang="ja-JP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</a:t>
            </a:r>
            <a:r>
              <a:rPr kumimoji="1" lang="ja-JP" sz="132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沿って</a:t>
            </a:r>
            <a:r>
              <a:rPr kumimoji="1" lang="ja-JP" sz="1320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切り取る</a:t>
            </a:r>
            <a:endParaRPr kumimoji="1" lang="ja-JP" sz="13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44373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スタイル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長方形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長方形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フリーフォーム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6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kumimoji="1" lang="ja-JP"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kumimoji="1" lang="ja-JP"/>
              <a:t>x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sz="132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点線に</a:t>
            </a:r>
            <a:r>
              <a:rPr kumimoji="1" lang="ja-JP" sz="132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沿って</a:t>
            </a:r>
            <a:r>
              <a:rPr kumimoji="1" lang="ja-JP" sz="1320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切り取る</a:t>
            </a:r>
            <a:endParaRPr kumimoji="1" lang="ja-JP" sz="132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88330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32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C16F523D-5D85-43C4-B80F-2367B89E30C9}" type="datetimeFigureOut">
              <a:rPr lang="en-US" altLang="ja-JP" smtClean="0"/>
              <a:pPr/>
              <a:t>12/20/2013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32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32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0720D751-88AA-4ED9-8DF9-B600986EE5D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kumimoji="1" lang="ja-JP" sz="484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308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64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2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kumimoji="1" lang="ja-JP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記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念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8119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日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40069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お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17440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め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39672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で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5299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と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6170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う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9382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!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28876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記念日のバナー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この値は、保存または変更の回数を示します。変更後のこの値の更新は、アプリケーションがしてくれます。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1E114E-B321-4162-82AA-BC9C2F3E55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608C10-BB08-4E29-BA20-5D4B7DB7B55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96733E3-FDF1-4986-9385-3A58F4BAC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297</Words>
  <Application>Microsoft Office PowerPoint</Application>
  <PresentationFormat>ユーザー設定</PresentationFormat>
  <Paragraphs>27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2" baseType="lpstr">
      <vt:lpstr>Meiryo UI</vt:lpstr>
      <vt:lpstr>Arial</vt:lpstr>
      <vt:lpstr>記念日のバナー</vt:lpstr>
      <vt:lpstr>記</vt:lpstr>
      <vt:lpstr>念</vt:lpstr>
      <vt:lpstr>日</vt:lpstr>
      <vt:lpstr>お</vt:lpstr>
      <vt:lpstr>め</vt:lpstr>
      <vt:lpstr>で</vt:lpstr>
      <vt:lpstr>と</vt:lpstr>
      <vt:lpstr>う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2013-07-30T14:50:03Z</dcterms:created>
  <dcterms:modified xsi:type="dcterms:W3CDTF">2013-12-20T12:08:24Z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