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kumimoji="1" lang="ja-JP" sz="1200"/>
            </a:lvl1pPr>
          </a:lstStyle>
          <a:p>
            <a:endParaRPr kumimoji="1" lang="ja-JP" dirty="0">
              <a:latin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kumimoji="1" lang="ja-JP" sz="1200"/>
            </a:lvl1pPr>
          </a:lstStyle>
          <a:p>
            <a:fld id="{942977E0-9FBC-4710-BD06-5062CC7AD548}" type="datetimeFigureOut">
              <a:rPr kumimoji="1" lang="en-US" altLang="ja-JP" smtClean="0">
                <a:latin typeface="Meiryo UI" panose="020B0604030504040204" pitchFamily="50" charset="-128"/>
              </a:rPr>
              <a:t>9/25/2013</a:t>
            </a:fld>
            <a:endParaRPr kumimoji="1" lang="ja-JP" dirty="0">
              <a:latin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kumimoji="1" lang="ja-JP" sz="1200"/>
            </a:lvl1pPr>
          </a:lstStyle>
          <a:p>
            <a:endParaRPr kumimoji="1" lang="ja-JP" dirty="0">
              <a:latin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kumimoji="1" lang="ja-JP" sz="1200"/>
            </a:lvl1pPr>
          </a:lstStyle>
          <a:p>
            <a:fld id="{5164152A-E40A-4142-9FF0-AAA9783C9B6F}" type="slidenum">
              <a:rPr kumimoji="1" lang="ja-JP" smtClean="0">
                <a:latin typeface="Meiryo UI" panose="020B0604030504040204" pitchFamily="50" charset="-128"/>
              </a:rPr>
              <a:t>‹#›</a:t>
            </a:fld>
            <a:endParaRPr kumimoji="1" lang="ja-JP" dirty="0">
              <a:latin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8259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kumimoji="1" lang="ja-JP" sz="1200">
                <a:latin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kumimoji="1" lang="ja-JP" sz="1200">
                <a:latin typeface="Meiryo UI" panose="020B0604030504040204" pitchFamily="50" charset="-128"/>
              </a:defRPr>
            </a:lvl1pPr>
          </a:lstStyle>
          <a:p>
            <a:fld id="{F787484B-019A-439B-974D-6E02073C23FC}" type="datetimeFigureOut">
              <a:rPr lang="en-US" altLang="ja-JP" smtClean="0"/>
              <a:pPr/>
              <a:t>9/25/2013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kumimoji="1" lang="ja-JP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dirty="0"/>
              <a:t>マスター テキストのスタイルを編集するには、ここをクリック</a:t>
            </a:r>
          </a:p>
          <a:p>
            <a:pPr lvl="1"/>
            <a:r>
              <a:rPr kumimoji="1" lang="ja-JP" dirty="0"/>
              <a:t>第 2 レベル</a:t>
            </a:r>
          </a:p>
          <a:p>
            <a:pPr lvl="2"/>
            <a:r>
              <a:rPr kumimoji="1" lang="ja-JP" dirty="0"/>
              <a:t>第 3 レベル</a:t>
            </a:r>
          </a:p>
          <a:p>
            <a:pPr lvl="3"/>
            <a:r>
              <a:rPr kumimoji="1" lang="ja-JP" dirty="0"/>
              <a:t>第 4 レベル</a:t>
            </a:r>
          </a:p>
          <a:p>
            <a:pPr lvl="4"/>
            <a:r>
              <a:rPr kumimoji="1" lang="ja-JP" dirty="0"/>
              <a:t>第 5 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kumimoji="1" lang="ja-JP" sz="1200">
                <a:latin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kumimoji="1" lang="ja-JP" sz="1200">
                <a:latin typeface="Meiryo UI" panose="020B0604030504040204" pitchFamily="50" charset="-128"/>
              </a:defRPr>
            </a:lvl1pPr>
          </a:lstStyle>
          <a:p>
            <a:fld id="{A5DDB201-0E00-4A4B-B715-5FDBF53FFC4E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18158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lang="ja-JP" sz="1200" kern="1200">
        <a:solidFill>
          <a:schemeClr val="tx1"/>
        </a:solidFill>
        <a:latin typeface="Meiryo UI" panose="020B0604030504040204" pitchFamily="50" charset="-128"/>
        <a:ea typeface="+mn-ea"/>
        <a:cs typeface="+mn-cs"/>
      </a:defRPr>
    </a:lvl1pPr>
    <a:lvl2pPr marL="457200" algn="l" defTabSz="914400" rtl="0" eaLnBrk="1" latinLnBrk="0" hangingPunct="1">
      <a:defRPr kumimoji="1" lang="ja-JP" sz="1200" kern="1200">
        <a:solidFill>
          <a:schemeClr val="tx1"/>
        </a:solidFill>
        <a:latin typeface="Meiryo UI" panose="020B0604030504040204" pitchFamily="50" charset="-128"/>
        <a:ea typeface="+mn-ea"/>
        <a:cs typeface="+mn-cs"/>
      </a:defRPr>
    </a:lvl2pPr>
    <a:lvl3pPr marL="914400" algn="l" defTabSz="914400" rtl="0" eaLnBrk="1" latinLnBrk="0" hangingPunct="1">
      <a:defRPr kumimoji="1" lang="ja-JP" sz="1200" kern="1200">
        <a:solidFill>
          <a:schemeClr val="tx1"/>
        </a:solidFill>
        <a:latin typeface="Meiryo UI" panose="020B0604030504040204" pitchFamily="50" charset="-128"/>
        <a:ea typeface="+mn-ea"/>
        <a:cs typeface="+mn-cs"/>
      </a:defRPr>
    </a:lvl3pPr>
    <a:lvl4pPr marL="1371600" algn="l" defTabSz="914400" rtl="0" eaLnBrk="1" latinLnBrk="0" hangingPunct="1">
      <a:defRPr kumimoji="1" lang="ja-JP" sz="1200" kern="1200">
        <a:solidFill>
          <a:schemeClr val="tx1"/>
        </a:solidFill>
        <a:latin typeface="Meiryo UI" panose="020B0604030504040204" pitchFamily="50" charset="-128"/>
        <a:ea typeface="+mn-ea"/>
        <a:cs typeface="+mn-cs"/>
      </a:defRPr>
    </a:lvl4pPr>
    <a:lvl5pPr marL="1828800" algn="l" defTabSz="914400" rtl="0" eaLnBrk="1" latinLnBrk="0" hangingPunct="1">
      <a:defRPr kumimoji="1" lang="ja-JP" sz="1200" kern="1200">
        <a:solidFill>
          <a:schemeClr val="tx1"/>
        </a:solidFill>
        <a:latin typeface="Meiryo UI" panose="020B0604030504040204" pitchFamily="50" charset="-128"/>
        <a:ea typeface="+mn-ea"/>
        <a:cs typeface="+mn-cs"/>
      </a:defRPr>
    </a:lvl5pPr>
    <a:lvl6pPr marL="22860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06637"/>
          </a:xfrm>
        </p:spPr>
        <p:txBody>
          <a:bodyPr anchor="b"/>
          <a:lstStyle>
            <a:lvl1pPr algn="l" latinLnBrk="0">
              <a:defRPr kumimoji="1" lang="ja-JP" sz="6000">
                <a:solidFill>
                  <a:schemeClr val="accent1"/>
                </a:solidFill>
              </a:defRPr>
            </a:lvl1pPr>
          </a:lstStyle>
          <a:p>
            <a:r>
              <a:rPr kumimoji="1" lang="ja-JP" dirty="0"/>
              <a:t>マスター タイトルのスタイルを編集するには、ここをクリック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 latinLnBrk="0">
              <a:buNone/>
              <a:defRPr kumimoji="1" lang="ja-JP" sz="2800"/>
            </a:lvl1pPr>
            <a:lvl2pPr marL="457200" indent="0" algn="ctr" latinLnBrk="0">
              <a:buNone/>
              <a:defRPr kumimoji="1" lang="ja-JP" sz="2000"/>
            </a:lvl2pPr>
            <a:lvl3pPr marL="914400" indent="0" algn="ctr" latinLnBrk="0">
              <a:buNone/>
              <a:defRPr kumimoji="1" lang="ja-JP" sz="1800"/>
            </a:lvl3pPr>
            <a:lvl4pPr marL="1371600" indent="0" algn="ctr" latinLnBrk="0">
              <a:buNone/>
              <a:defRPr kumimoji="1" lang="ja-JP" sz="1600"/>
            </a:lvl4pPr>
            <a:lvl5pPr marL="1828800" indent="0" algn="ctr" latinLnBrk="0">
              <a:buNone/>
              <a:defRPr kumimoji="1" lang="ja-JP" sz="1600"/>
            </a:lvl5pPr>
            <a:lvl6pPr marL="2286000" indent="0" algn="ctr" latinLnBrk="0">
              <a:buNone/>
              <a:defRPr kumimoji="1" lang="ja-JP" sz="1600"/>
            </a:lvl6pPr>
            <a:lvl7pPr marL="2743200" indent="0" algn="ctr" latinLnBrk="0">
              <a:buNone/>
              <a:defRPr kumimoji="1" lang="ja-JP" sz="1600"/>
            </a:lvl7pPr>
            <a:lvl8pPr marL="3200400" indent="0" algn="ctr" latinLnBrk="0">
              <a:buNone/>
              <a:defRPr kumimoji="1" lang="ja-JP" sz="1600"/>
            </a:lvl8pPr>
            <a:lvl9pPr marL="3657600" indent="0" algn="ctr" latinLnBrk="0">
              <a:buNone/>
              <a:defRPr kumimoji="1" lang="ja-JP" sz="1600"/>
            </a:lvl9pPr>
          </a:lstStyle>
          <a:p>
            <a:r>
              <a:rPr kumimoji="1" lang="ja-JP"/>
              <a:t>マスター サブタイトルのスタイルを編集するには、ここをクリック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2013/9/25</a:t>
            </a:fld>
            <a:endParaRPr kumimoji="1" 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7924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/>
              <a:t>マスター タイトルのスタイルを編集するには、ここをクリック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/>
              <a:t>マスター テキストのスタイルを編集するには、ここをクリック</a:t>
            </a:r>
          </a:p>
          <a:p>
            <a:pPr lvl="1"/>
            <a:r>
              <a:rPr kumimoji="1" lang="ja-JP"/>
              <a:t>第 2 レベル</a:t>
            </a:r>
          </a:p>
          <a:p>
            <a:pPr lvl="2"/>
            <a:r>
              <a:rPr kumimoji="1" lang="ja-JP"/>
              <a:t>第 3 レベル</a:t>
            </a:r>
          </a:p>
          <a:p>
            <a:pPr lvl="3"/>
            <a:r>
              <a:rPr kumimoji="1" lang="ja-JP"/>
              <a:t>第 4 レベル</a:t>
            </a:r>
          </a:p>
          <a:p>
            <a:pPr lvl="4"/>
            <a:r>
              <a:rPr kumimoji="1" lang="ja-JP"/>
              <a:t>第 5 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2013/9/25</a:t>
            </a:fld>
            <a:endParaRPr kumimoji="1" 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275583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2306638"/>
          </a:xfrm>
        </p:spPr>
        <p:txBody>
          <a:bodyPr anchor="b">
            <a:normAutofit/>
          </a:bodyPr>
          <a:lstStyle>
            <a:lvl1pPr latinLnBrk="0">
              <a:defRPr kumimoji="1" lang="ja-JP" sz="5400">
                <a:solidFill>
                  <a:schemeClr val="accent2"/>
                </a:solidFill>
              </a:defRPr>
            </a:lvl1pPr>
          </a:lstStyle>
          <a:p>
            <a:r>
              <a:rPr kumimoji="1" lang="ja-JP"/>
              <a:t>マスター タイトルのスタイルを編集するには、ここをクリック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latinLnBrk="0">
              <a:buNone/>
              <a:defRPr kumimoji="1" lang="ja-JP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kumimoji="1" lang="ja-JP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kumimoji="1" lang="ja-JP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kumimoji="1" lang="ja-JP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kumimoji="1" lang="ja-JP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kumimoji="1" lang="ja-JP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kumimoji="1" lang="ja-JP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kumimoji="1" lang="ja-JP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kumimoji="1" lang="ja-JP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/>
              <a:t>マスター テキストのスタイルを編集するには、ここをクリック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2013/9/25</a:t>
            </a:fld>
            <a:endParaRPr kumimoji="1" 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294245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/>
              <a:t>マスター タイトルのスタイルを編集するには、ここをクリック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/>
              <a:t>マスター テキストのスタイルを編集するには、ここをクリック</a:t>
            </a:r>
          </a:p>
          <a:p>
            <a:pPr lvl="1"/>
            <a:r>
              <a:rPr kumimoji="1" lang="ja-JP"/>
              <a:t>第 2 レベル</a:t>
            </a:r>
          </a:p>
          <a:p>
            <a:pPr lvl="2"/>
            <a:r>
              <a:rPr kumimoji="1" lang="ja-JP"/>
              <a:t>第 3 レベル</a:t>
            </a:r>
          </a:p>
          <a:p>
            <a:pPr lvl="3"/>
            <a:r>
              <a:rPr kumimoji="1" lang="ja-JP"/>
              <a:t>第 4 レベル</a:t>
            </a:r>
          </a:p>
          <a:p>
            <a:pPr lvl="4"/>
            <a:r>
              <a:rPr kumimoji="1" lang="ja-JP"/>
              <a:t>第 5 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/>
              <a:t>マスター テキストのスタイルを編集するには、ここをクリック</a:t>
            </a:r>
          </a:p>
          <a:p>
            <a:pPr lvl="1"/>
            <a:r>
              <a:rPr kumimoji="1" lang="ja-JP"/>
              <a:t>第 2 レベル</a:t>
            </a:r>
          </a:p>
          <a:p>
            <a:pPr lvl="2"/>
            <a:r>
              <a:rPr kumimoji="1" lang="ja-JP"/>
              <a:t>第 3 レベル</a:t>
            </a:r>
          </a:p>
          <a:p>
            <a:pPr lvl="3"/>
            <a:r>
              <a:rPr kumimoji="1" lang="ja-JP"/>
              <a:t>第 4 レベル</a:t>
            </a:r>
          </a:p>
          <a:p>
            <a:pPr lvl="4"/>
            <a:r>
              <a:rPr kumimoji="1" lang="ja-JP"/>
              <a:t>第 5 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2013/9/25</a:t>
            </a:fld>
            <a:endParaRPr kumimoji="1" 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210179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/>
              <a:t>マスター タイトルのスタイルを編集するには、ここをクリック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 latinLnBrk="0">
              <a:buNone/>
              <a:defRPr kumimoji="1" lang="ja-JP" sz="2400" b="1">
                <a:solidFill>
                  <a:schemeClr val="accent1"/>
                </a:solidFill>
              </a:defRPr>
            </a:lvl1pPr>
            <a:lvl2pPr marL="457200" indent="0" latinLnBrk="0">
              <a:buNone/>
              <a:defRPr kumimoji="1" lang="ja-JP" sz="2000" b="1"/>
            </a:lvl2pPr>
            <a:lvl3pPr marL="914400" indent="0" latinLnBrk="0">
              <a:buNone/>
              <a:defRPr kumimoji="1" lang="ja-JP" sz="1800" b="1"/>
            </a:lvl3pPr>
            <a:lvl4pPr marL="1371600" indent="0" latinLnBrk="0">
              <a:buNone/>
              <a:defRPr kumimoji="1" lang="ja-JP" sz="1600" b="1"/>
            </a:lvl4pPr>
            <a:lvl5pPr marL="1828800" indent="0" latinLnBrk="0">
              <a:buNone/>
              <a:defRPr kumimoji="1" lang="ja-JP" sz="1600" b="1"/>
            </a:lvl5pPr>
            <a:lvl6pPr marL="2286000" indent="0" latinLnBrk="0">
              <a:buNone/>
              <a:defRPr kumimoji="1" lang="ja-JP" sz="1600" b="1"/>
            </a:lvl6pPr>
            <a:lvl7pPr marL="2743200" indent="0" latinLnBrk="0">
              <a:buNone/>
              <a:defRPr kumimoji="1" lang="ja-JP" sz="1600" b="1"/>
            </a:lvl7pPr>
            <a:lvl8pPr marL="3200400" indent="0" latinLnBrk="0">
              <a:buNone/>
              <a:defRPr kumimoji="1" lang="ja-JP" sz="1600" b="1"/>
            </a:lvl8pPr>
            <a:lvl9pPr marL="3657600" indent="0" latinLnBrk="0">
              <a:buNone/>
              <a:defRPr kumimoji="1" lang="ja-JP" sz="1600" b="1"/>
            </a:lvl9pPr>
          </a:lstStyle>
          <a:p>
            <a:pPr lvl="0"/>
            <a:r>
              <a:rPr kumimoji="1" lang="ja-JP"/>
              <a:t>マスター テキストのスタイルを編集するには、ここをクリック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/>
              <a:t>マスター テキストのスタイルを編集するには、ここをクリック</a:t>
            </a:r>
          </a:p>
          <a:p>
            <a:pPr lvl="1"/>
            <a:r>
              <a:rPr kumimoji="1" lang="ja-JP"/>
              <a:t>第 2 レベル</a:t>
            </a:r>
          </a:p>
          <a:p>
            <a:pPr lvl="2"/>
            <a:r>
              <a:rPr kumimoji="1" lang="ja-JP"/>
              <a:t>第 3 レベル</a:t>
            </a:r>
          </a:p>
          <a:p>
            <a:pPr lvl="3"/>
            <a:r>
              <a:rPr kumimoji="1" lang="ja-JP"/>
              <a:t>第 4 レベル</a:t>
            </a:r>
          </a:p>
          <a:p>
            <a:pPr lvl="4"/>
            <a:r>
              <a:rPr kumimoji="1" lang="ja-JP"/>
              <a:t>第 5 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 latinLnBrk="0">
              <a:buNone/>
              <a:defRPr kumimoji="1" lang="ja-JP" sz="2400" b="1">
                <a:solidFill>
                  <a:schemeClr val="accent1"/>
                </a:solidFill>
              </a:defRPr>
            </a:lvl1pPr>
            <a:lvl2pPr marL="457200" indent="0" latinLnBrk="0">
              <a:buNone/>
              <a:defRPr kumimoji="1" lang="ja-JP" sz="2000" b="1"/>
            </a:lvl2pPr>
            <a:lvl3pPr marL="914400" indent="0" latinLnBrk="0">
              <a:buNone/>
              <a:defRPr kumimoji="1" lang="ja-JP" sz="1800" b="1"/>
            </a:lvl3pPr>
            <a:lvl4pPr marL="1371600" indent="0" latinLnBrk="0">
              <a:buNone/>
              <a:defRPr kumimoji="1" lang="ja-JP" sz="1600" b="1"/>
            </a:lvl4pPr>
            <a:lvl5pPr marL="1828800" indent="0" latinLnBrk="0">
              <a:buNone/>
              <a:defRPr kumimoji="1" lang="ja-JP" sz="1600" b="1"/>
            </a:lvl5pPr>
            <a:lvl6pPr marL="2286000" indent="0" latinLnBrk="0">
              <a:buNone/>
              <a:defRPr kumimoji="1" lang="ja-JP" sz="1600" b="1"/>
            </a:lvl6pPr>
            <a:lvl7pPr marL="2743200" indent="0" latinLnBrk="0">
              <a:buNone/>
              <a:defRPr kumimoji="1" lang="ja-JP" sz="1600" b="1"/>
            </a:lvl7pPr>
            <a:lvl8pPr marL="3200400" indent="0" latinLnBrk="0">
              <a:buNone/>
              <a:defRPr kumimoji="1" lang="ja-JP" sz="1600" b="1"/>
            </a:lvl8pPr>
            <a:lvl9pPr marL="3657600" indent="0" latinLnBrk="0">
              <a:buNone/>
              <a:defRPr kumimoji="1" lang="ja-JP" sz="1600" b="1"/>
            </a:lvl9pPr>
          </a:lstStyle>
          <a:p>
            <a:pPr lvl="0"/>
            <a:r>
              <a:rPr kumimoji="1" lang="ja-JP"/>
              <a:t>マスター テキストのスタイルを編集するには、ここをクリック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/>
              <a:t>マスター テキストのスタイルを編集するには、ここをクリック</a:t>
            </a:r>
          </a:p>
          <a:p>
            <a:pPr lvl="1"/>
            <a:r>
              <a:rPr kumimoji="1" lang="ja-JP"/>
              <a:t>第 2 レベル</a:t>
            </a:r>
          </a:p>
          <a:p>
            <a:pPr lvl="2"/>
            <a:r>
              <a:rPr kumimoji="1" lang="ja-JP"/>
              <a:t>第 3 レベル</a:t>
            </a:r>
          </a:p>
          <a:p>
            <a:pPr lvl="3"/>
            <a:r>
              <a:rPr kumimoji="1" lang="ja-JP"/>
              <a:t>第 4 レベル</a:t>
            </a:r>
          </a:p>
          <a:p>
            <a:pPr lvl="4"/>
            <a:r>
              <a:rPr kumimoji="1" lang="ja-JP"/>
              <a:t>第 5 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2013/9/25</a:t>
            </a:fld>
            <a:endParaRPr kumimoji="1" 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100661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/>
              <a:t>マスター タイトルのスタイルを編集するには、ここをクリック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2013/9/25</a:t>
            </a:fld>
            <a:endParaRPr kumimoji="1" 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51640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2013/9/25</a:t>
            </a:fld>
            <a:endParaRPr kumimoji="1" 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39566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42900"/>
            <a:ext cx="3932237" cy="2158760"/>
          </a:xfrm>
        </p:spPr>
        <p:txBody>
          <a:bodyPr anchor="b"/>
          <a:lstStyle>
            <a:lvl1pPr latinLnBrk="0">
              <a:defRPr kumimoji="1" lang="ja-JP" sz="3200"/>
            </a:lvl1pPr>
          </a:lstStyle>
          <a:p>
            <a:r>
              <a:rPr kumimoji="1" lang="ja-JP"/>
              <a:t>マスター タイトルのスタイルを編集するには、ここをクリック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342900"/>
            <a:ext cx="6172200" cy="5829299"/>
          </a:xfrm>
        </p:spPr>
        <p:txBody>
          <a:bodyPr>
            <a:normAutofit/>
          </a:bodyPr>
          <a:lstStyle>
            <a:lvl1pPr latinLnBrk="0">
              <a:defRPr kumimoji="1" lang="ja-JP" sz="2400"/>
            </a:lvl1pPr>
            <a:lvl2pPr latinLnBrk="0">
              <a:defRPr kumimoji="1" lang="ja-JP" sz="2000"/>
            </a:lvl2pPr>
            <a:lvl3pPr latinLnBrk="0">
              <a:defRPr kumimoji="1" lang="ja-JP" sz="1800"/>
            </a:lvl3pPr>
            <a:lvl4pPr latinLnBrk="0">
              <a:defRPr kumimoji="1" lang="ja-JP" sz="1600"/>
            </a:lvl4pPr>
            <a:lvl5pPr latinLnBrk="0">
              <a:defRPr kumimoji="1" lang="ja-JP" sz="1600"/>
            </a:lvl5pPr>
            <a:lvl6pPr latinLnBrk="0">
              <a:defRPr kumimoji="1" lang="ja-JP" sz="2000"/>
            </a:lvl6pPr>
            <a:lvl7pPr latinLnBrk="0">
              <a:defRPr kumimoji="1" lang="ja-JP" sz="2000"/>
            </a:lvl7pPr>
            <a:lvl8pPr latinLnBrk="0">
              <a:defRPr kumimoji="1" lang="ja-JP" sz="2000"/>
            </a:lvl8pPr>
            <a:lvl9pPr latinLnBrk="0">
              <a:defRPr kumimoji="1" lang="ja-JP" sz="2000"/>
            </a:lvl9pPr>
          </a:lstStyle>
          <a:p>
            <a:pPr lvl="0"/>
            <a:r>
              <a:rPr kumimoji="1" lang="ja-JP"/>
              <a:t>マスター テキストのスタイルを編集するには、ここをクリック</a:t>
            </a:r>
          </a:p>
          <a:p>
            <a:pPr lvl="1"/>
            <a:r>
              <a:rPr kumimoji="1" lang="ja-JP"/>
              <a:t>第 2 レベル</a:t>
            </a:r>
          </a:p>
          <a:p>
            <a:pPr lvl="2"/>
            <a:r>
              <a:rPr kumimoji="1" lang="ja-JP"/>
              <a:t>第 3 レベル</a:t>
            </a:r>
          </a:p>
          <a:p>
            <a:pPr lvl="3"/>
            <a:r>
              <a:rPr kumimoji="1" lang="ja-JP"/>
              <a:t>第 4 レベル</a:t>
            </a:r>
          </a:p>
          <a:p>
            <a:pPr lvl="4"/>
            <a:r>
              <a:rPr kumimoji="1" lang="ja-JP"/>
              <a:t>第 5 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668559"/>
            <a:ext cx="3932237" cy="3503641"/>
          </a:xfrm>
        </p:spPr>
        <p:txBody>
          <a:bodyPr/>
          <a:lstStyle>
            <a:lvl1pPr marL="0" indent="0" latinLnBrk="0">
              <a:buNone/>
              <a:defRPr kumimoji="1" lang="ja-JP" sz="1600">
                <a:solidFill>
                  <a:schemeClr val="accent1"/>
                </a:solidFill>
              </a:defRPr>
            </a:lvl1pPr>
            <a:lvl2pPr marL="457200" indent="0" latinLnBrk="0">
              <a:buNone/>
              <a:defRPr kumimoji="1" lang="ja-JP" sz="1400"/>
            </a:lvl2pPr>
            <a:lvl3pPr marL="914400" indent="0" latinLnBrk="0">
              <a:buNone/>
              <a:defRPr kumimoji="1" lang="ja-JP" sz="1200"/>
            </a:lvl3pPr>
            <a:lvl4pPr marL="1371600" indent="0" latinLnBrk="0">
              <a:buNone/>
              <a:defRPr kumimoji="1" lang="ja-JP" sz="1000"/>
            </a:lvl4pPr>
            <a:lvl5pPr marL="1828800" indent="0" latinLnBrk="0">
              <a:buNone/>
              <a:defRPr kumimoji="1" lang="ja-JP" sz="1000"/>
            </a:lvl5pPr>
            <a:lvl6pPr marL="2286000" indent="0" latinLnBrk="0">
              <a:buNone/>
              <a:defRPr kumimoji="1" lang="ja-JP" sz="1000"/>
            </a:lvl6pPr>
            <a:lvl7pPr marL="2743200" indent="0" latinLnBrk="0">
              <a:buNone/>
              <a:defRPr kumimoji="1" lang="ja-JP" sz="1000"/>
            </a:lvl7pPr>
            <a:lvl8pPr marL="3200400" indent="0" latinLnBrk="0">
              <a:buNone/>
              <a:defRPr kumimoji="1" lang="ja-JP" sz="1000"/>
            </a:lvl8pPr>
            <a:lvl9pPr marL="3657600" indent="0" latinLnBrk="0">
              <a:buNone/>
              <a:defRPr kumimoji="1" lang="ja-JP" sz="1000"/>
            </a:lvl9pPr>
          </a:lstStyle>
          <a:p>
            <a:pPr lvl="0"/>
            <a:r>
              <a:rPr kumimoji="1" lang="ja-JP"/>
              <a:t>マスター テキストのスタイルを編集するには、ここをクリック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2013/9/25</a:t>
            </a:fld>
            <a:endParaRPr kumimoji="1" 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363926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/>
              <a:t>マスター タイトルのスタイルを編集するには、ここをクリック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/>
              <a:t>マスター テキストのスタイルを編集するには、ここをクリック</a:t>
            </a:r>
          </a:p>
          <a:p>
            <a:pPr lvl="1"/>
            <a:r>
              <a:rPr kumimoji="1" lang="ja-JP"/>
              <a:t>第 2 レベル</a:t>
            </a:r>
          </a:p>
          <a:p>
            <a:pPr lvl="2"/>
            <a:r>
              <a:rPr kumimoji="1" lang="ja-JP"/>
              <a:t>第 3 レベル</a:t>
            </a:r>
          </a:p>
          <a:p>
            <a:pPr lvl="3"/>
            <a:r>
              <a:rPr kumimoji="1" lang="ja-JP"/>
              <a:t>第 4 レベル</a:t>
            </a:r>
          </a:p>
          <a:p>
            <a:pPr lvl="4"/>
            <a:r>
              <a:rPr kumimoji="1" lang="ja-JP"/>
              <a:t>第 5 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2013/9/25</a:t>
            </a:fld>
            <a:endParaRPr kumimoji="1" 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4381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316528" y="365125"/>
            <a:ext cx="2037272" cy="5811838"/>
          </a:xfrm>
        </p:spPr>
        <p:txBody>
          <a:bodyPr vert="eaVert"/>
          <a:lstStyle/>
          <a:p>
            <a:r>
              <a:rPr kumimoji="1" lang="ja-JP"/>
              <a:t>マスター タイトルのスタイルを編集するには、ここをクリック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8133273" cy="5811838"/>
          </a:xfrm>
        </p:spPr>
        <p:txBody>
          <a:bodyPr vert="eaVert"/>
          <a:lstStyle/>
          <a:p>
            <a:pPr lvl="0"/>
            <a:r>
              <a:rPr kumimoji="1" lang="ja-JP"/>
              <a:t>マスター テキストのスタイルを編集するには、ここをクリック</a:t>
            </a:r>
          </a:p>
          <a:p>
            <a:pPr lvl="1"/>
            <a:r>
              <a:rPr kumimoji="1" lang="ja-JP"/>
              <a:t>第 2 レベル</a:t>
            </a:r>
          </a:p>
          <a:p>
            <a:pPr lvl="2"/>
            <a:r>
              <a:rPr kumimoji="1" lang="ja-JP"/>
              <a:t>第 3 レベル</a:t>
            </a:r>
          </a:p>
          <a:p>
            <a:pPr lvl="3"/>
            <a:r>
              <a:rPr kumimoji="1" lang="ja-JP"/>
              <a:t>第 4 レベル</a:t>
            </a:r>
          </a:p>
          <a:p>
            <a:pPr lvl="4"/>
            <a:r>
              <a:rPr kumimoji="1" lang="ja-JP"/>
              <a:t>第 5 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2013/9/25</a:t>
            </a:fld>
            <a:endParaRPr kumimoji="1" 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255829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図付き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210354" y="5637364"/>
            <a:ext cx="6524446" cy="534836"/>
          </a:xfrm>
        </p:spPr>
        <p:txBody>
          <a:bodyPr>
            <a:normAutofit/>
          </a:bodyPr>
          <a:lstStyle>
            <a:lvl1pPr marL="0" indent="0" algn="l" latinLnBrk="0">
              <a:buNone/>
              <a:defRPr kumimoji="1" lang="ja-JP" sz="2400"/>
            </a:lvl1pPr>
            <a:lvl2pPr marL="457200" indent="0" algn="ctr" latinLnBrk="0">
              <a:buNone/>
              <a:defRPr kumimoji="1" lang="ja-JP" sz="2000"/>
            </a:lvl2pPr>
            <a:lvl3pPr marL="914400" indent="0" algn="ctr" latinLnBrk="0">
              <a:buNone/>
              <a:defRPr kumimoji="1" lang="ja-JP" sz="1800"/>
            </a:lvl3pPr>
            <a:lvl4pPr marL="1371600" indent="0" algn="ctr" latinLnBrk="0">
              <a:buNone/>
              <a:defRPr kumimoji="1" lang="ja-JP" sz="1600"/>
            </a:lvl4pPr>
            <a:lvl5pPr marL="1828800" indent="0" algn="ctr" latinLnBrk="0">
              <a:buNone/>
              <a:defRPr kumimoji="1" lang="ja-JP" sz="1600"/>
            </a:lvl5pPr>
            <a:lvl6pPr marL="2286000" indent="0" algn="ctr" latinLnBrk="0">
              <a:buNone/>
              <a:defRPr kumimoji="1" lang="ja-JP" sz="1600"/>
            </a:lvl6pPr>
            <a:lvl7pPr marL="2743200" indent="0" algn="ctr" latinLnBrk="0">
              <a:buNone/>
              <a:defRPr kumimoji="1" lang="ja-JP" sz="1600"/>
            </a:lvl7pPr>
            <a:lvl8pPr marL="3200400" indent="0" algn="ctr" latinLnBrk="0">
              <a:buNone/>
              <a:defRPr kumimoji="1" lang="ja-JP" sz="1600"/>
            </a:lvl8pPr>
            <a:lvl9pPr marL="3657600" indent="0" algn="ctr" latinLnBrk="0">
              <a:buNone/>
              <a:defRPr kumimoji="1" lang="ja-JP" sz="1600"/>
            </a:lvl9pPr>
          </a:lstStyle>
          <a:p>
            <a:r>
              <a:rPr kumimoji="1" lang="ja-JP" dirty="0"/>
              <a:t>サブタイトルを編集するには、ここをクリック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2013/9/25</a:t>
            </a:fld>
            <a:endParaRPr kumimoji="1" 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kumimoji="1" lang="ja-JP"/>
          </a:p>
        </p:txBody>
      </p:sp>
      <p:sp>
        <p:nvSpPr>
          <p:cNvPr id="8" name="画像プレースホルダー 7"/>
          <p:cNvSpPr>
            <a:spLocks noGrp="1"/>
          </p:cNvSpPr>
          <p:nvPr>
            <p:ph type="pic" sz="quarter" idx="13"/>
          </p:nvPr>
        </p:nvSpPr>
        <p:spPr>
          <a:xfrm>
            <a:off x="5151120" y="342900"/>
            <a:ext cx="6583680" cy="384048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kumimoji="1" lang="ja-JP"/>
            </a:lvl1pPr>
          </a:lstStyle>
          <a:p>
            <a:r>
              <a:rPr kumimoji="1" lang="ja-JP"/>
              <a:t>アイコンをクリックして画像を追加</a:t>
            </a:r>
          </a:p>
        </p:txBody>
      </p:sp>
      <p:sp>
        <p:nvSpPr>
          <p:cNvPr id="9" name="画像プレースホルダー 7"/>
          <p:cNvSpPr>
            <a:spLocks noGrp="1"/>
          </p:cNvSpPr>
          <p:nvPr>
            <p:ph type="pic" sz="quarter" idx="14"/>
          </p:nvPr>
        </p:nvSpPr>
        <p:spPr>
          <a:xfrm rot="21360920">
            <a:off x="630474" y="924313"/>
            <a:ext cx="3840480" cy="512064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kumimoji="1" lang="ja-JP"/>
            </a:lvl1pPr>
          </a:lstStyle>
          <a:p>
            <a:r>
              <a:rPr kumimoji="1" lang="ja-JP" dirty="0"/>
              <a:t>アイコンをクリックして画像を追加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210354" y="4200633"/>
            <a:ext cx="6524446" cy="1370190"/>
          </a:xfrm>
        </p:spPr>
        <p:txBody>
          <a:bodyPr anchor="b">
            <a:normAutofit/>
          </a:bodyPr>
          <a:lstStyle>
            <a:lvl1pPr algn="l" latinLnBrk="0">
              <a:defRPr kumimoji="1" lang="ja-JP" sz="4400">
                <a:solidFill>
                  <a:schemeClr val="accent1"/>
                </a:solidFill>
              </a:defRPr>
            </a:lvl1pPr>
          </a:lstStyle>
          <a:p>
            <a:r>
              <a:rPr kumimoji="1" lang="ja-JP" dirty="0"/>
              <a:t>マスター タイトルのスタイルを編集するには、ここをクリック</a:t>
            </a:r>
          </a:p>
        </p:txBody>
      </p:sp>
    </p:spTree>
    <p:extLst>
      <p:ext uri="{BB962C8B-B14F-4D97-AF65-F5344CB8AC3E}">
        <p14:creationId xmlns:p14="http://schemas.microsoft.com/office/powerpoint/2010/main" val="295197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水平に並べた画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2013/9/25</a:t>
            </a:fld>
            <a:endParaRPr kumimoji="1" 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kumimoji="1" lang="ja-JP"/>
          </a:p>
        </p:txBody>
      </p:sp>
      <p:sp>
        <p:nvSpPr>
          <p:cNvPr id="5" name="長方形 4"/>
          <p:cNvSpPr/>
          <p:nvPr/>
        </p:nvSpPr>
        <p:spPr bwMode="hidden">
          <a:xfrm>
            <a:off x="990" y="685800"/>
            <a:ext cx="12191010" cy="54864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dirty="0">
              <a:latin typeface="Meiryo UI" panose="020B0604030504040204" pitchFamily="50" charset="-128"/>
            </a:endParaRPr>
          </a:p>
        </p:txBody>
      </p:sp>
      <p:sp>
        <p:nvSpPr>
          <p:cNvPr id="6" name="長方形 5"/>
          <p:cNvSpPr/>
          <p:nvPr/>
        </p:nvSpPr>
        <p:spPr>
          <a:xfrm>
            <a:off x="0" y="61722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dirty="0">
              <a:latin typeface="Meiryo UI" panose="020B0604030504040204" pitchFamily="50" charset="-128"/>
            </a:endParaRPr>
          </a:p>
        </p:txBody>
      </p:sp>
      <p:sp>
        <p:nvSpPr>
          <p:cNvPr id="7" name="長方形 6"/>
          <p:cNvSpPr/>
          <p:nvPr/>
        </p:nvSpPr>
        <p:spPr>
          <a:xfrm>
            <a:off x="0" y="5334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dirty="0">
              <a:latin typeface="Meiryo UI" panose="020B0604030504040204" pitchFamily="50" charset="-128"/>
            </a:endParaRPr>
          </a:p>
        </p:txBody>
      </p:sp>
      <p:sp>
        <p:nvSpPr>
          <p:cNvPr id="8" name="画像プレースホルダー 7"/>
          <p:cNvSpPr>
            <a:spLocks noGrp="1"/>
          </p:cNvSpPr>
          <p:nvPr>
            <p:ph type="pic" sz="quarter" idx="13"/>
          </p:nvPr>
        </p:nvSpPr>
        <p:spPr>
          <a:xfrm>
            <a:off x="457200" y="992124"/>
            <a:ext cx="11277600" cy="487375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kumimoji="1" lang="ja-JP"/>
            </a:lvl1pPr>
          </a:lstStyle>
          <a:p>
            <a:r>
              <a:rPr kumimoji="1" lang="ja-JP"/>
              <a:t>アイコンをクリックして画像を追加</a:t>
            </a:r>
          </a:p>
        </p:txBody>
      </p:sp>
    </p:spTree>
    <p:extLst>
      <p:ext uri="{BB962C8B-B14F-4D97-AF65-F5344CB8AC3E}">
        <p14:creationId xmlns:p14="http://schemas.microsoft.com/office/powerpoint/2010/main" val="427310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つの図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2013/9/25</a:t>
            </a:fld>
            <a:endParaRPr kumimoji="1" 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kumimoji="1" lang="ja-JP"/>
          </a:p>
        </p:txBody>
      </p:sp>
      <p:sp>
        <p:nvSpPr>
          <p:cNvPr id="5" name="長方形 4"/>
          <p:cNvSpPr/>
          <p:nvPr/>
        </p:nvSpPr>
        <p:spPr bwMode="hidden">
          <a:xfrm>
            <a:off x="990" y="685800"/>
            <a:ext cx="12191010" cy="54864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dirty="0">
              <a:latin typeface="Meiryo UI" panose="020B0604030504040204" pitchFamily="50" charset="-128"/>
            </a:endParaRPr>
          </a:p>
        </p:txBody>
      </p:sp>
      <p:sp>
        <p:nvSpPr>
          <p:cNvPr id="9" name="長方形 8"/>
          <p:cNvSpPr/>
          <p:nvPr/>
        </p:nvSpPr>
        <p:spPr>
          <a:xfrm>
            <a:off x="0" y="5334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dirty="0">
              <a:latin typeface="Meiryo UI" panose="020B0604030504040204" pitchFamily="50" charset="-128"/>
            </a:endParaRPr>
          </a:p>
        </p:txBody>
      </p:sp>
      <p:sp>
        <p:nvSpPr>
          <p:cNvPr id="10" name="長方形 9"/>
          <p:cNvSpPr/>
          <p:nvPr/>
        </p:nvSpPr>
        <p:spPr>
          <a:xfrm>
            <a:off x="0" y="61722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dirty="0">
              <a:latin typeface="Meiryo UI" panose="020B0604030504040204" pitchFamily="50" charset="-128"/>
            </a:endParaRPr>
          </a:p>
        </p:txBody>
      </p:sp>
      <p:sp>
        <p:nvSpPr>
          <p:cNvPr id="8" name="画像プレースホルダー 7"/>
          <p:cNvSpPr>
            <a:spLocks noGrp="1"/>
          </p:cNvSpPr>
          <p:nvPr>
            <p:ph type="pic" sz="quarter" idx="13"/>
          </p:nvPr>
        </p:nvSpPr>
        <p:spPr>
          <a:xfrm>
            <a:off x="457200" y="992124"/>
            <a:ext cx="5487924" cy="487375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kumimoji="1" lang="ja-JP"/>
            </a:lvl1pPr>
          </a:lstStyle>
          <a:p>
            <a:r>
              <a:rPr kumimoji="1" lang="ja-JP"/>
              <a:t>アイコンをクリックして画像を追加</a:t>
            </a:r>
          </a:p>
        </p:txBody>
      </p:sp>
      <p:sp>
        <p:nvSpPr>
          <p:cNvPr id="11" name="画像プレースホルダー 7"/>
          <p:cNvSpPr>
            <a:spLocks noGrp="1"/>
          </p:cNvSpPr>
          <p:nvPr>
            <p:ph type="pic" sz="quarter" idx="14"/>
          </p:nvPr>
        </p:nvSpPr>
        <p:spPr>
          <a:xfrm>
            <a:off x="6248400" y="992124"/>
            <a:ext cx="5486400" cy="487375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kumimoji="1" lang="ja-JP"/>
            </a:lvl1pPr>
          </a:lstStyle>
          <a:p>
            <a:r>
              <a:rPr kumimoji="1" lang="ja-JP"/>
              <a:t>アイコンをクリックして画像を追加</a:t>
            </a:r>
          </a:p>
        </p:txBody>
      </p:sp>
    </p:spTree>
    <p:extLst>
      <p:ext uri="{BB962C8B-B14F-4D97-AF65-F5344CB8AC3E}">
        <p14:creationId xmlns:p14="http://schemas.microsoft.com/office/powerpoint/2010/main" val="284087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つの画像とキャプション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長方形 7"/>
          <p:cNvSpPr/>
          <p:nvPr/>
        </p:nvSpPr>
        <p:spPr bwMode="hidden">
          <a:xfrm>
            <a:off x="990" y="685243"/>
            <a:ext cx="12191010" cy="13716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dirty="0">
              <a:latin typeface="Meiryo UI" panose="020B0604030504040204" pitchFamily="50" charset="-128"/>
            </a:endParaRPr>
          </a:p>
        </p:txBody>
      </p:sp>
      <p:sp>
        <p:nvSpPr>
          <p:cNvPr id="10" name="長方形 9"/>
          <p:cNvSpPr/>
          <p:nvPr/>
        </p:nvSpPr>
        <p:spPr>
          <a:xfrm>
            <a:off x="0" y="5334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dirty="0">
              <a:latin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827088"/>
            <a:ext cx="4853636" cy="1143869"/>
          </a:xfrm>
        </p:spPr>
        <p:txBody>
          <a:bodyPr anchor="ctr"/>
          <a:lstStyle>
            <a:lvl1pPr latinLnBrk="0">
              <a:defRPr kumimoji="1" lang="ja-JP" sz="3200"/>
            </a:lvl1pPr>
          </a:lstStyle>
          <a:p>
            <a:r>
              <a:rPr kumimoji="1" lang="ja-JP"/>
              <a:t>マスター タイトルのスタイルを編集するには、ここをクリック</a:t>
            </a:r>
          </a:p>
        </p:txBody>
      </p:sp>
      <p:sp>
        <p:nvSpPr>
          <p:cNvPr id="3" name="画像プレースホルダー 2"/>
          <p:cNvSpPr>
            <a:spLocks noGrp="1"/>
          </p:cNvSpPr>
          <p:nvPr>
            <p:ph type="pic" idx="1"/>
          </p:nvPr>
        </p:nvSpPr>
        <p:spPr>
          <a:xfrm>
            <a:off x="6090249" y="533400"/>
            <a:ext cx="2651760" cy="26517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kumimoji="1" lang="ja-JP" sz="2400"/>
            </a:lvl1pPr>
            <a:lvl2pPr marL="457200" indent="0" latinLnBrk="0">
              <a:buNone/>
              <a:defRPr kumimoji="1" lang="ja-JP" sz="2800"/>
            </a:lvl2pPr>
            <a:lvl3pPr marL="914400" indent="0" latinLnBrk="0">
              <a:buNone/>
              <a:defRPr kumimoji="1" lang="ja-JP" sz="2400"/>
            </a:lvl3pPr>
            <a:lvl4pPr marL="1371600" indent="0" latinLnBrk="0">
              <a:buNone/>
              <a:defRPr kumimoji="1" lang="ja-JP" sz="2000"/>
            </a:lvl4pPr>
            <a:lvl5pPr marL="1828800" indent="0" latinLnBrk="0">
              <a:buNone/>
              <a:defRPr kumimoji="1" lang="ja-JP" sz="2000"/>
            </a:lvl5pPr>
            <a:lvl6pPr marL="2286000" indent="0" latinLnBrk="0">
              <a:buNone/>
              <a:defRPr kumimoji="1" lang="ja-JP" sz="2000"/>
            </a:lvl6pPr>
            <a:lvl7pPr marL="2743200" indent="0" latinLnBrk="0">
              <a:buNone/>
              <a:defRPr kumimoji="1" lang="ja-JP" sz="2000"/>
            </a:lvl7pPr>
            <a:lvl8pPr marL="3200400" indent="0" latinLnBrk="0">
              <a:buNone/>
              <a:defRPr kumimoji="1" lang="ja-JP" sz="2000"/>
            </a:lvl8pPr>
            <a:lvl9pPr marL="3657600" indent="0" latinLnBrk="0">
              <a:buNone/>
              <a:defRPr kumimoji="1" lang="ja-JP" sz="2000"/>
            </a:lvl9pPr>
          </a:lstStyle>
          <a:p>
            <a:r>
              <a:rPr kumimoji="1" lang="ja-JP"/>
              <a:t>アイコンをクリックして画像を追加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81200" y="2648309"/>
            <a:ext cx="3798498" cy="1828800"/>
          </a:xfrm>
        </p:spPr>
        <p:txBody>
          <a:bodyPr>
            <a:normAutofit/>
          </a:bodyPr>
          <a:lstStyle>
            <a:lvl1pPr marL="0" indent="0" latinLnBrk="0">
              <a:buNone/>
              <a:defRPr kumimoji="1" lang="ja-JP" sz="1800">
                <a:solidFill>
                  <a:schemeClr val="accent3"/>
                </a:solidFill>
              </a:defRPr>
            </a:lvl1pPr>
            <a:lvl2pPr marL="457200" indent="0" latinLnBrk="0">
              <a:buNone/>
              <a:defRPr kumimoji="1" lang="ja-JP" sz="1400"/>
            </a:lvl2pPr>
            <a:lvl3pPr marL="914400" indent="0" latinLnBrk="0">
              <a:buNone/>
              <a:defRPr kumimoji="1" lang="ja-JP" sz="1200"/>
            </a:lvl3pPr>
            <a:lvl4pPr marL="1371600" indent="0" latinLnBrk="0">
              <a:buNone/>
              <a:defRPr kumimoji="1" lang="ja-JP" sz="1000"/>
            </a:lvl4pPr>
            <a:lvl5pPr marL="1828800" indent="0" latinLnBrk="0">
              <a:buNone/>
              <a:defRPr kumimoji="1" lang="ja-JP" sz="1000"/>
            </a:lvl5pPr>
            <a:lvl6pPr marL="2286000" indent="0" latinLnBrk="0">
              <a:buNone/>
              <a:defRPr kumimoji="1" lang="ja-JP" sz="1000"/>
            </a:lvl6pPr>
            <a:lvl7pPr marL="2743200" indent="0" latinLnBrk="0">
              <a:buNone/>
              <a:defRPr kumimoji="1" lang="ja-JP" sz="1000"/>
            </a:lvl7pPr>
            <a:lvl8pPr marL="3200400" indent="0" latinLnBrk="0">
              <a:buNone/>
              <a:defRPr kumimoji="1" lang="ja-JP" sz="1000"/>
            </a:lvl8pPr>
            <a:lvl9pPr marL="3657600" indent="0" latinLnBrk="0">
              <a:buNone/>
              <a:defRPr kumimoji="1" lang="ja-JP" sz="1000"/>
            </a:lvl9pPr>
          </a:lstStyle>
          <a:p>
            <a:pPr lvl="0"/>
            <a:r>
              <a:rPr kumimoji="1" lang="ja-JP"/>
              <a:t>マスター テキストのスタイルを編集するには、ここをクリック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2013/9/25</a:t>
            </a:fld>
            <a:endParaRPr kumimoji="1" 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kumimoji="1" lang="ja-JP"/>
          </a:p>
        </p:txBody>
      </p:sp>
      <p:sp>
        <p:nvSpPr>
          <p:cNvPr id="11" name="画像プレースホルダー 2"/>
          <p:cNvSpPr>
            <a:spLocks noGrp="1"/>
          </p:cNvSpPr>
          <p:nvPr>
            <p:ph type="pic" idx="13"/>
          </p:nvPr>
        </p:nvSpPr>
        <p:spPr>
          <a:xfrm>
            <a:off x="9066564" y="533400"/>
            <a:ext cx="2651760" cy="26517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kumimoji="1" lang="ja-JP" sz="2400"/>
            </a:lvl1pPr>
            <a:lvl2pPr marL="457200" indent="0" latinLnBrk="0">
              <a:buNone/>
              <a:defRPr kumimoji="1" lang="ja-JP" sz="2800"/>
            </a:lvl2pPr>
            <a:lvl3pPr marL="914400" indent="0" latinLnBrk="0">
              <a:buNone/>
              <a:defRPr kumimoji="1" lang="ja-JP" sz="2400"/>
            </a:lvl3pPr>
            <a:lvl4pPr marL="1371600" indent="0" latinLnBrk="0">
              <a:buNone/>
              <a:defRPr kumimoji="1" lang="ja-JP" sz="2000"/>
            </a:lvl4pPr>
            <a:lvl5pPr marL="1828800" indent="0" latinLnBrk="0">
              <a:buNone/>
              <a:defRPr kumimoji="1" lang="ja-JP" sz="2000"/>
            </a:lvl5pPr>
            <a:lvl6pPr marL="2286000" indent="0" latinLnBrk="0">
              <a:buNone/>
              <a:defRPr kumimoji="1" lang="ja-JP" sz="2000"/>
            </a:lvl6pPr>
            <a:lvl7pPr marL="2743200" indent="0" latinLnBrk="0">
              <a:buNone/>
              <a:defRPr kumimoji="1" lang="ja-JP" sz="2000"/>
            </a:lvl7pPr>
            <a:lvl8pPr marL="3200400" indent="0" latinLnBrk="0">
              <a:buNone/>
              <a:defRPr kumimoji="1" lang="ja-JP" sz="2000"/>
            </a:lvl8pPr>
            <a:lvl9pPr marL="3657600" indent="0" latinLnBrk="0">
              <a:buNone/>
              <a:defRPr kumimoji="1" lang="ja-JP" sz="2000"/>
            </a:lvl9pPr>
          </a:lstStyle>
          <a:p>
            <a:r>
              <a:rPr kumimoji="1" lang="ja-JP"/>
              <a:t>アイコンをクリックして画像を追加</a:t>
            </a:r>
          </a:p>
        </p:txBody>
      </p:sp>
      <p:sp>
        <p:nvSpPr>
          <p:cNvPr id="12" name="画像プレースホルダー 2"/>
          <p:cNvSpPr>
            <a:spLocks noGrp="1"/>
          </p:cNvSpPr>
          <p:nvPr>
            <p:ph type="pic" idx="14"/>
          </p:nvPr>
        </p:nvSpPr>
        <p:spPr>
          <a:xfrm>
            <a:off x="6090249" y="3520440"/>
            <a:ext cx="2651760" cy="26517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kumimoji="1" lang="ja-JP" sz="2400"/>
            </a:lvl1pPr>
            <a:lvl2pPr marL="457200" indent="0" latinLnBrk="0">
              <a:buNone/>
              <a:defRPr kumimoji="1" lang="ja-JP" sz="2800"/>
            </a:lvl2pPr>
            <a:lvl3pPr marL="914400" indent="0" latinLnBrk="0">
              <a:buNone/>
              <a:defRPr kumimoji="1" lang="ja-JP" sz="2400"/>
            </a:lvl3pPr>
            <a:lvl4pPr marL="1371600" indent="0" latinLnBrk="0">
              <a:buNone/>
              <a:defRPr kumimoji="1" lang="ja-JP" sz="2000"/>
            </a:lvl4pPr>
            <a:lvl5pPr marL="1828800" indent="0" latinLnBrk="0">
              <a:buNone/>
              <a:defRPr kumimoji="1" lang="ja-JP" sz="2000"/>
            </a:lvl5pPr>
            <a:lvl6pPr marL="2286000" indent="0" latinLnBrk="0">
              <a:buNone/>
              <a:defRPr kumimoji="1" lang="ja-JP" sz="2000"/>
            </a:lvl6pPr>
            <a:lvl7pPr marL="2743200" indent="0" latinLnBrk="0">
              <a:buNone/>
              <a:defRPr kumimoji="1" lang="ja-JP" sz="2000"/>
            </a:lvl7pPr>
            <a:lvl8pPr marL="3200400" indent="0" latinLnBrk="0">
              <a:buNone/>
              <a:defRPr kumimoji="1" lang="ja-JP" sz="2000"/>
            </a:lvl8pPr>
            <a:lvl9pPr marL="3657600" indent="0" latinLnBrk="0">
              <a:buNone/>
              <a:defRPr kumimoji="1" lang="ja-JP" sz="2000"/>
            </a:lvl9pPr>
          </a:lstStyle>
          <a:p>
            <a:r>
              <a:rPr kumimoji="1" lang="ja-JP"/>
              <a:t>アイコンをクリックして画像を追加</a:t>
            </a:r>
          </a:p>
        </p:txBody>
      </p:sp>
      <p:sp>
        <p:nvSpPr>
          <p:cNvPr id="13" name="画像プレースホルダー 2"/>
          <p:cNvSpPr>
            <a:spLocks noGrp="1"/>
          </p:cNvSpPr>
          <p:nvPr>
            <p:ph type="pic" idx="15"/>
          </p:nvPr>
        </p:nvSpPr>
        <p:spPr>
          <a:xfrm>
            <a:off x="9066564" y="3520440"/>
            <a:ext cx="2651760" cy="26517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kumimoji="1" lang="ja-JP" sz="2400"/>
            </a:lvl1pPr>
            <a:lvl2pPr marL="457200" indent="0" latinLnBrk="0">
              <a:buNone/>
              <a:defRPr kumimoji="1" lang="ja-JP" sz="2800"/>
            </a:lvl2pPr>
            <a:lvl3pPr marL="914400" indent="0" latinLnBrk="0">
              <a:buNone/>
              <a:defRPr kumimoji="1" lang="ja-JP" sz="2400"/>
            </a:lvl3pPr>
            <a:lvl4pPr marL="1371600" indent="0" latinLnBrk="0">
              <a:buNone/>
              <a:defRPr kumimoji="1" lang="ja-JP" sz="2000"/>
            </a:lvl4pPr>
            <a:lvl5pPr marL="1828800" indent="0" latinLnBrk="0">
              <a:buNone/>
              <a:defRPr kumimoji="1" lang="ja-JP" sz="2000"/>
            </a:lvl5pPr>
            <a:lvl6pPr marL="2286000" indent="0" latinLnBrk="0">
              <a:buNone/>
              <a:defRPr kumimoji="1" lang="ja-JP" sz="2000"/>
            </a:lvl6pPr>
            <a:lvl7pPr marL="2743200" indent="0" latinLnBrk="0">
              <a:buNone/>
              <a:defRPr kumimoji="1" lang="ja-JP" sz="2000"/>
            </a:lvl7pPr>
            <a:lvl8pPr marL="3200400" indent="0" latinLnBrk="0">
              <a:buNone/>
              <a:defRPr kumimoji="1" lang="ja-JP" sz="2000"/>
            </a:lvl8pPr>
            <a:lvl9pPr marL="3657600" indent="0" latinLnBrk="0">
              <a:buNone/>
              <a:defRPr kumimoji="1" lang="ja-JP" sz="2000"/>
            </a:lvl9pPr>
          </a:lstStyle>
          <a:p>
            <a:r>
              <a:rPr kumimoji="1" lang="ja-JP"/>
              <a:t>アイコンをクリックして画像を追加</a:t>
            </a:r>
          </a:p>
        </p:txBody>
      </p:sp>
    </p:spTree>
    <p:extLst>
      <p:ext uri="{BB962C8B-B14F-4D97-AF65-F5344CB8AC3E}">
        <p14:creationId xmlns:p14="http://schemas.microsoft.com/office/powerpoint/2010/main" val="295825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画像とキャプション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長方形 7"/>
          <p:cNvSpPr/>
          <p:nvPr/>
        </p:nvSpPr>
        <p:spPr bwMode="hidden">
          <a:xfrm>
            <a:off x="990" y="4800600"/>
            <a:ext cx="12191010" cy="13716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dirty="0">
              <a:latin typeface="Meiryo UI" panose="020B0604030504040204" pitchFamily="50" charset="-128"/>
            </a:endParaRPr>
          </a:p>
        </p:txBody>
      </p:sp>
      <p:sp>
        <p:nvSpPr>
          <p:cNvPr id="9" name="長方形 8"/>
          <p:cNvSpPr/>
          <p:nvPr/>
        </p:nvSpPr>
        <p:spPr>
          <a:xfrm>
            <a:off x="0" y="61722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dirty="0">
              <a:latin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4904117"/>
            <a:ext cx="5257800" cy="1143869"/>
          </a:xfrm>
        </p:spPr>
        <p:txBody>
          <a:bodyPr anchor="ctr"/>
          <a:lstStyle>
            <a:lvl1pPr latinLnBrk="0">
              <a:defRPr kumimoji="1" lang="ja-JP" sz="3200"/>
            </a:lvl1pPr>
          </a:lstStyle>
          <a:p>
            <a:r>
              <a:rPr kumimoji="1" lang="ja-JP"/>
              <a:t>マスター タイトルのスタイルを編集するには、ここをクリック</a:t>
            </a:r>
          </a:p>
        </p:txBody>
      </p:sp>
      <p:sp>
        <p:nvSpPr>
          <p:cNvPr id="3" name="画像プレースホルダー 2"/>
          <p:cNvSpPr>
            <a:spLocks noGrp="1"/>
          </p:cNvSpPr>
          <p:nvPr>
            <p:ph type="pic" idx="1"/>
          </p:nvPr>
        </p:nvSpPr>
        <p:spPr>
          <a:xfrm>
            <a:off x="6680200" y="392112"/>
            <a:ext cx="5029200" cy="5964238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kumimoji="1" lang="ja-JP" sz="2400"/>
            </a:lvl1pPr>
            <a:lvl2pPr marL="457200" indent="0" latinLnBrk="0">
              <a:buNone/>
              <a:defRPr kumimoji="1" lang="ja-JP" sz="2800"/>
            </a:lvl2pPr>
            <a:lvl3pPr marL="914400" indent="0" latinLnBrk="0">
              <a:buNone/>
              <a:defRPr kumimoji="1" lang="ja-JP" sz="2400"/>
            </a:lvl3pPr>
            <a:lvl4pPr marL="1371600" indent="0" latinLnBrk="0">
              <a:buNone/>
              <a:defRPr kumimoji="1" lang="ja-JP" sz="2000"/>
            </a:lvl4pPr>
            <a:lvl5pPr marL="1828800" indent="0" latinLnBrk="0">
              <a:buNone/>
              <a:defRPr kumimoji="1" lang="ja-JP" sz="2000"/>
            </a:lvl5pPr>
            <a:lvl6pPr marL="2286000" indent="0" latinLnBrk="0">
              <a:buNone/>
              <a:defRPr kumimoji="1" lang="ja-JP" sz="2000"/>
            </a:lvl6pPr>
            <a:lvl7pPr marL="2743200" indent="0" latinLnBrk="0">
              <a:buNone/>
              <a:defRPr kumimoji="1" lang="ja-JP" sz="2000"/>
            </a:lvl7pPr>
            <a:lvl8pPr marL="3200400" indent="0" latinLnBrk="0">
              <a:buNone/>
              <a:defRPr kumimoji="1" lang="ja-JP" sz="2000"/>
            </a:lvl8pPr>
            <a:lvl9pPr marL="3657600" indent="0" latinLnBrk="0">
              <a:buNone/>
              <a:defRPr kumimoji="1" lang="ja-JP" sz="2000"/>
            </a:lvl9pPr>
          </a:lstStyle>
          <a:p>
            <a:r>
              <a:rPr kumimoji="1" lang="ja-JP"/>
              <a:t>アイコンをクリックして画像を追加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81200" y="1524000"/>
            <a:ext cx="4114800" cy="1905000"/>
          </a:xfrm>
        </p:spPr>
        <p:txBody>
          <a:bodyPr>
            <a:normAutofit/>
          </a:bodyPr>
          <a:lstStyle>
            <a:lvl1pPr marL="0" indent="0" latinLnBrk="0">
              <a:buNone/>
              <a:defRPr kumimoji="1" lang="ja-JP" sz="1800">
                <a:solidFill>
                  <a:schemeClr val="accent1"/>
                </a:solidFill>
              </a:defRPr>
            </a:lvl1pPr>
            <a:lvl2pPr marL="457200" indent="0" latinLnBrk="0">
              <a:buNone/>
              <a:defRPr kumimoji="1" lang="ja-JP" sz="1400"/>
            </a:lvl2pPr>
            <a:lvl3pPr marL="914400" indent="0" latinLnBrk="0">
              <a:buNone/>
              <a:defRPr kumimoji="1" lang="ja-JP" sz="1200"/>
            </a:lvl3pPr>
            <a:lvl4pPr marL="1371600" indent="0" latinLnBrk="0">
              <a:buNone/>
              <a:defRPr kumimoji="1" lang="ja-JP" sz="1000"/>
            </a:lvl4pPr>
            <a:lvl5pPr marL="1828800" indent="0" latinLnBrk="0">
              <a:buNone/>
              <a:defRPr kumimoji="1" lang="ja-JP" sz="1000"/>
            </a:lvl5pPr>
            <a:lvl6pPr marL="2286000" indent="0" latinLnBrk="0">
              <a:buNone/>
              <a:defRPr kumimoji="1" lang="ja-JP" sz="1000"/>
            </a:lvl6pPr>
            <a:lvl7pPr marL="2743200" indent="0" latinLnBrk="0">
              <a:buNone/>
              <a:defRPr kumimoji="1" lang="ja-JP" sz="1000"/>
            </a:lvl7pPr>
            <a:lvl8pPr marL="3200400" indent="0" latinLnBrk="0">
              <a:buNone/>
              <a:defRPr kumimoji="1" lang="ja-JP" sz="1000"/>
            </a:lvl8pPr>
            <a:lvl9pPr marL="3657600" indent="0" latinLnBrk="0">
              <a:buNone/>
              <a:defRPr kumimoji="1" lang="ja-JP" sz="1000"/>
            </a:lvl9pPr>
          </a:lstStyle>
          <a:p>
            <a:pPr lvl="0"/>
            <a:r>
              <a:rPr kumimoji="1" lang="ja-JP"/>
              <a:t>マスター テキストのスタイルを編集するには、ここをクリック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2013/9/25</a:t>
            </a:fld>
            <a:endParaRPr kumimoji="1" 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256339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つの画像とキャプション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2013/9/25</a:t>
            </a:fld>
            <a:endParaRPr kumimoji="1" 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kumimoji="1" lang="ja-JP"/>
          </a:p>
        </p:txBody>
      </p:sp>
      <p:sp>
        <p:nvSpPr>
          <p:cNvPr id="8" name="画像プレースホルダー 7"/>
          <p:cNvSpPr>
            <a:spLocks noGrp="1"/>
          </p:cNvSpPr>
          <p:nvPr>
            <p:ph type="pic" sz="quarter" idx="13"/>
          </p:nvPr>
        </p:nvSpPr>
        <p:spPr>
          <a:xfrm>
            <a:off x="457200" y="342900"/>
            <a:ext cx="5487924" cy="393580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kumimoji="1" lang="ja-JP"/>
            </a:lvl1pPr>
          </a:lstStyle>
          <a:p>
            <a:r>
              <a:rPr kumimoji="1" lang="ja-JP"/>
              <a:t>アイコンをクリックして画像を追加</a:t>
            </a:r>
          </a:p>
        </p:txBody>
      </p:sp>
      <p:sp>
        <p:nvSpPr>
          <p:cNvPr id="11" name="画像プレースホルダー 7"/>
          <p:cNvSpPr>
            <a:spLocks noGrp="1"/>
          </p:cNvSpPr>
          <p:nvPr>
            <p:ph type="pic" sz="quarter" idx="14"/>
          </p:nvPr>
        </p:nvSpPr>
        <p:spPr>
          <a:xfrm>
            <a:off x="6248400" y="342900"/>
            <a:ext cx="5486400" cy="393580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kumimoji="1" lang="ja-JP"/>
            </a:lvl1pPr>
          </a:lstStyle>
          <a:p>
            <a:r>
              <a:rPr kumimoji="1" lang="ja-JP"/>
              <a:t>アイコンをクリックして画像を追加</a:t>
            </a:r>
          </a:p>
        </p:txBody>
      </p:sp>
      <p:sp>
        <p:nvSpPr>
          <p:cNvPr id="12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72362" y="4485736"/>
            <a:ext cx="3657600" cy="1686464"/>
          </a:xfrm>
        </p:spPr>
        <p:txBody>
          <a:bodyPr>
            <a:normAutofit/>
          </a:bodyPr>
          <a:lstStyle>
            <a:lvl1pPr marL="0" indent="0" latinLnBrk="0">
              <a:buNone/>
              <a:defRPr kumimoji="1" lang="ja-JP" sz="1800">
                <a:solidFill>
                  <a:schemeClr val="accent2"/>
                </a:solidFill>
              </a:defRPr>
            </a:lvl1pPr>
            <a:lvl2pPr marL="457200" indent="0" latinLnBrk="0">
              <a:buNone/>
              <a:defRPr kumimoji="1" lang="ja-JP" sz="1400"/>
            </a:lvl2pPr>
            <a:lvl3pPr marL="914400" indent="0" latinLnBrk="0">
              <a:buNone/>
              <a:defRPr kumimoji="1" lang="ja-JP" sz="1200"/>
            </a:lvl3pPr>
            <a:lvl4pPr marL="1371600" indent="0" latinLnBrk="0">
              <a:buNone/>
              <a:defRPr kumimoji="1" lang="ja-JP" sz="1000"/>
            </a:lvl4pPr>
            <a:lvl5pPr marL="1828800" indent="0" latinLnBrk="0">
              <a:buNone/>
              <a:defRPr kumimoji="1" lang="ja-JP" sz="1000"/>
            </a:lvl5pPr>
            <a:lvl6pPr marL="2286000" indent="0" latinLnBrk="0">
              <a:buNone/>
              <a:defRPr kumimoji="1" lang="ja-JP" sz="1000"/>
            </a:lvl6pPr>
            <a:lvl7pPr marL="2743200" indent="0" latinLnBrk="0">
              <a:buNone/>
              <a:defRPr kumimoji="1" lang="ja-JP" sz="1000"/>
            </a:lvl7pPr>
            <a:lvl8pPr marL="3200400" indent="0" latinLnBrk="0">
              <a:buNone/>
              <a:defRPr kumimoji="1" lang="ja-JP" sz="1000"/>
            </a:lvl8pPr>
            <a:lvl9pPr marL="3657600" indent="0" latinLnBrk="0">
              <a:buNone/>
              <a:defRPr kumimoji="1" lang="ja-JP" sz="1000"/>
            </a:lvl9pPr>
          </a:lstStyle>
          <a:p>
            <a:pPr lvl="0"/>
            <a:r>
              <a:rPr kumimoji="1" lang="ja-JP"/>
              <a:t>マスター テキストのスタイルを編集するには、ここをクリック</a:t>
            </a:r>
          </a:p>
        </p:txBody>
      </p:sp>
      <p:sp>
        <p:nvSpPr>
          <p:cNvPr id="13" name="テキスト プレースホルダー 3"/>
          <p:cNvSpPr>
            <a:spLocks noGrp="1"/>
          </p:cNvSpPr>
          <p:nvPr>
            <p:ph type="body" sz="half" idx="15"/>
          </p:nvPr>
        </p:nvSpPr>
        <p:spPr>
          <a:xfrm>
            <a:off x="7162800" y="4485736"/>
            <a:ext cx="3657600" cy="1686464"/>
          </a:xfrm>
        </p:spPr>
        <p:txBody>
          <a:bodyPr>
            <a:normAutofit/>
          </a:bodyPr>
          <a:lstStyle>
            <a:lvl1pPr marL="0" indent="0" latinLnBrk="0">
              <a:buNone/>
              <a:defRPr kumimoji="1" lang="ja-JP" sz="1800">
                <a:solidFill>
                  <a:schemeClr val="accent2"/>
                </a:solidFill>
              </a:defRPr>
            </a:lvl1pPr>
            <a:lvl2pPr marL="457200" indent="0" latinLnBrk="0">
              <a:buNone/>
              <a:defRPr kumimoji="1" lang="ja-JP" sz="1400"/>
            </a:lvl2pPr>
            <a:lvl3pPr marL="914400" indent="0" latinLnBrk="0">
              <a:buNone/>
              <a:defRPr kumimoji="1" lang="ja-JP" sz="1200"/>
            </a:lvl3pPr>
            <a:lvl4pPr marL="1371600" indent="0" latinLnBrk="0">
              <a:buNone/>
              <a:defRPr kumimoji="1" lang="ja-JP" sz="1000"/>
            </a:lvl4pPr>
            <a:lvl5pPr marL="1828800" indent="0" latinLnBrk="0">
              <a:buNone/>
              <a:defRPr kumimoji="1" lang="ja-JP" sz="1000"/>
            </a:lvl5pPr>
            <a:lvl6pPr marL="2286000" indent="0" latinLnBrk="0">
              <a:buNone/>
              <a:defRPr kumimoji="1" lang="ja-JP" sz="1000"/>
            </a:lvl6pPr>
            <a:lvl7pPr marL="2743200" indent="0" latinLnBrk="0">
              <a:buNone/>
              <a:defRPr kumimoji="1" lang="ja-JP" sz="1000"/>
            </a:lvl7pPr>
            <a:lvl8pPr marL="3200400" indent="0" latinLnBrk="0">
              <a:buNone/>
              <a:defRPr kumimoji="1" lang="ja-JP" sz="1000"/>
            </a:lvl8pPr>
            <a:lvl9pPr marL="3657600" indent="0" latinLnBrk="0">
              <a:buNone/>
              <a:defRPr kumimoji="1" lang="ja-JP" sz="1000"/>
            </a:lvl9pPr>
          </a:lstStyle>
          <a:p>
            <a:pPr lvl="0"/>
            <a:r>
              <a:rPr kumimoji="1" lang="ja-JP"/>
              <a:t>マスター テキストのスタイルを編集するには、ここをクリック</a:t>
            </a:r>
          </a:p>
        </p:txBody>
      </p:sp>
    </p:spTree>
    <p:extLst>
      <p:ext uri="{BB962C8B-B14F-4D97-AF65-F5344CB8AC3E}">
        <p14:creationId xmlns:p14="http://schemas.microsoft.com/office/powerpoint/2010/main" val="427695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とキャプション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長方形 7"/>
          <p:cNvSpPr/>
          <p:nvPr/>
        </p:nvSpPr>
        <p:spPr bwMode="hidden">
          <a:xfrm>
            <a:off x="990" y="685243"/>
            <a:ext cx="12191010" cy="13716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dirty="0">
              <a:latin typeface="Meiryo UI" panose="020B0604030504040204" pitchFamily="50" charset="-128"/>
            </a:endParaRPr>
          </a:p>
        </p:txBody>
      </p:sp>
      <p:sp>
        <p:nvSpPr>
          <p:cNvPr id="10" name="長方形 9"/>
          <p:cNvSpPr/>
          <p:nvPr/>
        </p:nvSpPr>
        <p:spPr>
          <a:xfrm>
            <a:off x="0" y="5334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dirty="0">
              <a:latin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827088"/>
            <a:ext cx="4853636" cy="1143869"/>
          </a:xfrm>
        </p:spPr>
        <p:txBody>
          <a:bodyPr anchor="ctr"/>
          <a:lstStyle>
            <a:lvl1pPr latinLnBrk="0">
              <a:defRPr kumimoji="1" lang="ja-JP" sz="3200"/>
            </a:lvl1pPr>
          </a:lstStyle>
          <a:p>
            <a:r>
              <a:rPr kumimoji="1" lang="ja-JP"/>
              <a:t>マスター タイトルのスタイルを編集するには、ここをクリック</a:t>
            </a:r>
          </a:p>
        </p:txBody>
      </p:sp>
      <p:sp>
        <p:nvSpPr>
          <p:cNvPr id="3" name="画像プレースホルダー 2"/>
          <p:cNvSpPr>
            <a:spLocks noGrp="1"/>
          </p:cNvSpPr>
          <p:nvPr>
            <p:ph type="pic" idx="1"/>
          </p:nvPr>
        </p:nvSpPr>
        <p:spPr>
          <a:xfrm>
            <a:off x="6090248" y="533400"/>
            <a:ext cx="5644551" cy="393192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kumimoji="1" lang="ja-JP" sz="2400"/>
            </a:lvl1pPr>
            <a:lvl2pPr marL="457200" indent="0" latinLnBrk="0">
              <a:buNone/>
              <a:defRPr kumimoji="1" lang="ja-JP" sz="2800"/>
            </a:lvl2pPr>
            <a:lvl3pPr marL="914400" indent="0" latinLnBrk="0">
              <a:buNone/>
              <a:defRPr kumimoji="1" lang="ja-JP" sz="2400"/>
            </a:lvl3pPr>
            <a:lvl4pPr marL="1371600" indent="0" latinLnBrk="0">
              <a:buNone/>
              <a:defRPr kumimoji="1" lang="ja-JP" sz="2000"/>
            </a:lvl4pPr>
            <a:lvl5pPr marL="1828800" indent="0" latinLnBrk="0">
              <a:buNone/>
              <a:defRPr kumimoji="1" lang="ja-JP" sz="2000"/>
            </a:lvl5pPr>
            <a:lvl6pPr marL="2286000" indent="0" latinLnBrk="0">
              <a:buNone/>
              <a:defRPr kumimoji="1" lang="ja-JP" sz="2000"/>
            </a:lvl6pPr>
            <a:lvl7pPr marL="2743200" indent="0" latinLnBrk="0">
              <a:buNone/>
              <a:defRPr kumimoji="1" lang="ja-JP" sz="2000"/>
            </a:lvl7pPr>
            <a:lvl8pPr marL="3200400" indent="0" latinLnBrk="0">
              <a:buNone/>
              <a:defRPr kumimoji="1" lang="ja-JP" sz="2000"/>
            </a:lvl8pPr>
            <a:lvl9pPr marL="3657600" indent="0" latinLnBrk="0">
              <a:buNone/>
              <a:defRPr kumimoji="1" lang="ja-JP" sz="2000"/>
            </a:lvl9pPr>
          </a:lstStyle>
          <a:p>
            <a:r>
              <a:rPr kumimoji="1" lang="ja-JP"/>
              <a:t>アイコンをクリックして画像を追加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538822" y="4693204"/>
            <a:ext cx="4814978" cy="1478996"/>
          </a:xfrm>
        </p:spPr>
        <p:txBody>
          <a:bodyPr>
            <a:normAutofit/>
          </a:bodyPr>
          <a:lstStyle>
            <a:lvl1pPr marL="0" indent="0" latinLnBrk="0">
              <a:buNone/>
              <a:defRPr kumimoji="1" lang="ja-JP" sz="1800">
                <a:solidFill>
                  <a:schemeClr val="accent5"/>
                </a:solidFill>
              </a:defRPr>
            </a:lvl1pPr>
            <a:lvl2pPr marL="457200" indent="0" latinLnBrk="0">
              <a:buNone/>
              <a:defRPr kumimoji="1" lang="ja-JP" sz="1400"/>
            </a:lvl2pPr>
            <a:lvl3pPr marL="914400" indent="0" latinLnBrk="0">
              <a:buNone/>
              <a:defRPr kumimoji="1" lang="ja-JP" sz="1200"/>
            </a:lvl3pPr>
            <a:lvl4pPr marL="1371600" indent="0" latinLnBrk="0">
              <a:buNone/>
              <a:defRPr kumimoji="1" lang="ja-JP" sz="1000"/>
            </a:lvl4pPr>
            <a:lvl5pPr marL="1828800" indent="0" latinLnBrk="0">
              <a:buNone/>
              <a:defRPr kumimoji="1" lang="ja-JP" sz="1000"/>
            </a:lvl5pPr>
            <a:lvl6pPr marL="2286000" indent="0" latinLnBrk="0">
              <a:buNone/>
              <a:defRPr kumimoji="1" lang="ja-JP" sz="1000"/>
            </a:lvl6pPr>
            <a:lvl7pPr marL="2743200" indent="0" latinLnBrk="0">
              <a:buNone/>
              <a:defRPr kumimoji="1" lang="ja-JP" sz="1000"/>
            </a:lvl7pPr>
            <a:lvl8pPr marL="3200400" indent="0" latinLnBrk="0">
              <a:buNone/>
              <a:defRPr kumimoji="1" lang="ja-JP" sz="1000"/>
            </a:lvl8pPr>
            <a:lvl9pPr marL="3657600" indent="0" latinLnBrk="0">
              <a:buNone/>
              <a:defRPr kumimoji="1" lang="ja-JP" sz="1000"/>
            </a:lvl9pPr>
          </a:lstStyle>
          <a:p>
            <a:pPr lvl="0"/>
            <a:r>
              <a:rPr kumimoji="1" lang="ja-JP"/>
              <a:t>マスター テキストのスタイルを編集するには、ここをクリック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2013/9/25</a:t>
            </a:fld>
            <a:endParaRPr kumimoji="1" 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kumimoji="1" lang="ja-JP"/>
          </a:p>
        </p:txBody>
      </p:sp>
      <p:sp>
        <p:nvSpPr>
          <p:cNvPr id="15" name="画像プレースホルダー 2"/>
          <p:cNvSpPr>
            <a:spLocks noGrp="1"/>
          </p:cNvSpPr>
          <p:nvPr>
            <p:ph type="pic" idx="14"/>
          </p:nvPr>
        </p:nvSpPr>
        <p:spPr>
          <a:xfrm rot="195460">
            <a:off x="3227982" y="2470557"/>
            <a:ext cx="2377440" cy="31089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kumimoji="1" lang="ja-JP" sz="2400"/>
            </a:lvl1pPr>
            <a:lvl2pPr marL="457200" indent="0" latinLnBrk="0">
              <a:buNone/>
              <a:defRPr kumimoji="1" lang="ja-JP" sz="2800"/>
            </a:lvl2pPr>
            <a:lvl3pPr marL="914400" indent="0" latinLnBrk="0">
              <a:buNone/>
              <a:defRPr kumimoji="1" lang="ja-JP" sz="2400"/>
            </a:lvl3pPr>
            <a:lvl4pPr marL="1371600" indent="0" latinLnBrk="0">
              <a:buNone/>
              <a:defRPr kumimoji="1" lang="ja-JP" sz="2000"/>
            </a:lvl4pPr>
            <a:lvl5pPr marL="1828800" indent="0" latinLnBrk="0">
              <a:buNone/>
              <a:defRPr kumimoji="1" lang="ja-JP" sz="2000"/>
            </a:lvl5pPr>
            <a:lvl6pPr marL="2286000" indent="0" latinLnBrk="0">
              <a:buNone/>
              <a:defRPr kumimoji="1" lang="ja-JP" sz="2000"/>
            </a:lvl6pPr>
            <a:lvl7pPr marL="2743200" indent="0" latinLnBrk="0">
              <a:buNone/>
              <a:defRPr kumimoji="1" lang="ja-JP" sz="2000"/>
            </a:lvl7pPr>
            <a:lvl8pPr marL="3200400" indent="0" latinLnBrk="0">
              <a:buNone/>
              <a:defRPr kumimoji="1" lang="ja-JP" sz="2000"/>
            </a:lvl8pPr>
            <a:lvl9pPr marL="3657600" indent="0" latinLnBrk="0">
              <a:buNone/>
              <a:defRPr kumimoji="1" lang="ja-JP" sz="2000"/>
            </a:lvl9pPr>
          </a:lstStyle>
          <a:p>
            <a:r>
              <a:rPr kumimoji="1" lang="ja-JP"/>
              <a:t>アイコンをクリックして画像を追加</a:t>
            </a:r>
          </a:p>
        </p:txBody>
      </p:sp>
      <p:sp>
        <p:nvSpPr>
          <p:cNvPr id="14" name="画像プレースホルダー 2"/>
          <p:cNvSpPr>
            <a:spLocks noGrp="1"/>
          </p:cNvSpPr>
          <p:nvPr>
            <p:ph type="pic" idx="13"/>
          </p:nvPr>
        </p:nvSpPr>
        <p:spPr>
          <a:xfrm rot="21394454">
            <a:off x="792700" y="2816440"/>
            <a:ext cx="2377440" cy="31089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kumimoji="1" lang="ja-JP" sz="2400"/>
            </a:lvl1pPr>
            <a:lvl2pPr marL="457200" indent="0" latinLnBrk="0">
              <a:buNone/>
              <a:defRPr kumimoji="1" lang="ja-JP" sz="2800"/>
            </a:lvl2pPr>
            <a:lvl3pPr marL="914400" indent="0" latinLnBrk="0">
              <a:buNone/>
              <a:defRPr kumimoji="1" lang="ja-JP" sz="2400"/>
            </a:lvl3pPr>
            <a:lvl4pPr marL="1371600" indent="0" latinLnBrk="0">
              <a:buNone/>
              <a:defRPr kumimoji="1" lang="ja-JP" sz="2000"/>
            </a:lvl4pPr>
            <a:lvl5pPr marL="1828800" indent="0" latinLnBrk="0">
              <a:buNone/>
              <a:defRPr kumimoji="1" lang="ja-JP" sz="2000"/>
            </a:lvl5pPr>
            <a:lvl6pPr marL="2286000" indent="0" latinLnBrk="0">
              <a:buNone/>
              <a:defRPr kumimoji="1" lang="ja-JP" sz="2000"/>
            </a:lvl6pPr>
            <a:lvl7pPr marL="2743200" indent="0" latinLnBrk="0">
              <a:buNone/>
              <a:defRPr kumimoji="1" lang="ja-JP" sz="2000"/>
            </a:lvl7pPr>
            <a:lvl8pPr marL="3200400" indent="0" latinLnBrk="0">
              <a:buNone/>
              <a:defRPr kumimoji="1" lang="ja-JP" sz="2000"/>
            </a:lvl8pPr>
            <a:lvl9pPr marL="3657600" indent="0" latinLnBrk="0">
              <a:buNone/>
              <a:defRPr kumimoji="1" lang="ja-JP" sz="2000"/>
            </a:lvl9pPr>
          </a:lstStyle>
          <a:p>
            <a:r>
              <a:rPr kumimoji="1" lang="ja-JP"/>
              <a:t>アイコンをクリックして画像を追加</a:t>
            </a:r>
          </a:p>
        </p:txBody>
      </p:sp>
    </p:spTree>
    <p:extLst>
      <p:ext uri="{BB962C8B-B14F-4D97-AF65-F5344CB8AC3E}">
        <p14:creationId xmlns:p14="http://schemas.microsoft.com/office/powerpoint/2010/main" val="268066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代わりの 3 つの画像とキャプション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長方形 11"/>
          <p:cNvSpPr/>
          <p:nvPr/>
        </p:nvSpPr>
        <p:spPr bwMode="hidden">
          <a:xfrm>
            <a:off x="990" y="4800600"/>
            <a:ext cx="12191010" cy="13716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dirty="0">
              <a:latin typeface="Meiryo UI" panose="020B0604030504040204" pitchFamily="50" charset="-128"/>
            </a:endParaRPr>
          </a:p>
        </p:txBody>
      </p:sp>
      <p:sp>
        <p:nvSpPr>
          <p:cNvPr id="13" name="長方形 12"/>
          <p:cNvSpPr/>
          <p:nvPr/>
        </p:nvSpPr>
        <p:spPr>
          <a:xfrm>
            <a:off x="0" y="61722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dirty="0">
              <a:latin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5998" y="4891326"/>
            <a:ext cx="5243341" cy="1143869"/>
          </a:xfrm>
        </p:spPr>
        <p:txBody>
          <a:bodyPr anchor="ctr"/>
          <a:lstStyle>
            <a:lvl1pPr latinLnBrk="0">
              <a:defRPr kumimoji="1" lang="ja-JP" sz="3200"/>
            </a:lvl1pPr>
          </a:lstStyle>
          <a:p>
            <a:r>
              <a:rPr kumimoji="1" lang="ja-JP"/>
              <a:t>マスター タイトルのスタイルを編集するには、ここをクリック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5999" y="3446687"/>
            <a:ext cx="5243341" cy="1218766"/>
          </a:xfrm>
        </p:spPr>
        <p:txBody>
          <a:bodyPr>
            <a:normAutofit/>
          </a:bodyPr>
          <a:lstStyle>
            <a:lvl1pPr marL="0" indent="0" latinLnBrk="0">
              <a:buNone/>
              <a:defRPr kumimoji="1" lang="ja-JP" sz="1800">
                <a:solidFill>
                  <a:schemeClr val="accent3"/>
                </a:solidFill>
              </a:defRPr>
            </a:lvl1pPr>
            <a:lvl2pPr marL="457200" indent="0" latinLnBrk="0">
              <a:buNone/>
              <a:defRPr kumimoji="1" lang="ja-JP" sz="1400"/>
            </a:lvl2pPr>
            <a:lvl3pPr marL="914400" indent="0" latinLnBrk="0">
              <a:buNone/>
              <a:defRPr kumimoji="1" lang="ja-JP" sz="1200"/>
            </a:lvl3pPr>
            <a:lvl4pPr marL="1371600" indent="0" latinLnBrk="0">
              <a:buNone/>
              <a:defRPr kumimoji="1" lang="ja-JP" sz="1000"/>
            </a:lvl4pPr>
            <a:lvl5pPr marL="1828800" indent="0" latinLnBrk="0">
              <a:buNone/>
              <a:defRPr kumimoji="1" lang="ja-JP" sz="1000"/>
            </a:lvl5pPr>
            <a:lvl6pPr marL="2286000" indent="0" latinLnBrk="0">
              <a:buNone/>
              <a:defRPr kumimoji="1" lang="ja-JP" sz="1000"/>
            </a:lvl6pPr>
            <a:lvl7pPr marL="2743200" indent="0" latinLnBrk="0">
              <a:buNone/>
              <a:defRPr kumimoji="1" lang="ja-JP" sz="1000"/>
            </a:lvl7pPr>
            <a:lvl8pPr marL="3200400" indent="0" latinLnBrk="0">
              <a:buNone/>
              <a:defRPr kumimoji="1" lang="ja-JP" sz="1000"/>
            </a:lvl8pPr>
            <a:lvl9pPr marL="3657600" indent="0" latinLnBrk="0">
              <a:buNone/>
              <a:defRPr kumimoji="1" lang="ja-JP" sz="1000"/>
            </a:lvl9pPr>
          </a:lstStyle>
          <a:p>
            <a:pPr lvl="0"/>
            <a:r>
              <a:rPr kumimoji="1" lang="ja-JP"/>
              <a:t>マスター テキストのスタイルを編集するには、ここをクリック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2013/9/25</a:t>
            </a:fld>
            <a:endParaRPr kumimoji="1" 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kumimoji="1" lang="ja-JP"/>
          </a:p>
        </p:txBody>
      </p:sp>
      <p:sp>
        <p:nvSpPr>
          <p:cNvPr id="15" name="画像プレースホルダー 2"/>
          <p:cNvSpPr>
            <a:spLocks noGrp="1"/>
          </p:cNvSpPr>
          <p:nvPr>
            <p:ph type="pic" idx="14"/>
          </p:nvPr>
        </p:nvSpPr>
        <p:spPr>
          <a:xfrm rot="21399265">
            <a:off x="6348116" y="454960"/>
            <a:ext cx="3291840" cy="246888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kumimoji="1" lang="ja-JP" sz="2400"/>
            </a:lvl1pPr>
            <a:lvl2pPr marL="457200" indent="0" latinLnBrk="0">
              <a:buNone/>
              <a:defRPr kumimoji="1" lang="ja-JP" sz="2800"/>
            </a:lvl2pPr>
            <a:lvl3pPr marL="914400" indent="0" latinLnBrk="0">
              <a:buNone/>
              <a:defRPr kumimoji="1" lang="ja-JP" sz="2400"/>
            </a:lvl3pPr>
            <a:lvl4pPr marL="1371600" indent="0" latinLnBrk="0">
              <a:buNone/>
              <a:defRPr kumimoji="1" lang="ja-JP" sz="2000"/>
            </a:lvl4pPr>
            <a:lvl5pPr marL="1828800" indent="0" latinLnBrk="0">
              <a:buNone/>
              <a:defRPr kumimoji="1" lang="ja-JP" sz="2000"/>
            </a:lvl5pPr>
            <a:lvl6pPr marL="2286000" indent="0" latinLnBrk="0">
              <a:buNone/>
              <a:defRPr kumimoji="1" lang="ja-JP" sz="2000"/>
            </a:lvl6pPr>
            <a:lvl7pPr marL="2743200" indent="0" latinLnBrk="0">
              <a:buNone/>
              <a:defRPr kumimoji="1" lang="ja-JP" sz="2000"/>
            </a:lvl7pPr>
            <a:lvl8pPr marL="3200400" indent="0" latinLnBrk="0">
              <a:buNone/>
              <a:defRPr kumimoji="1" lang="ja-JP" sz="2000"/>
            </a:lvl8pPr>
            <a:lvl9pPr marL="3657600" indent="0" latinLnBrk="0">
              <a:buNone/>
              <a:defRPr kumimoji="1" lang="ja-JP" sz="2000"/>
            </a:lvl9pPr>
          </a:lstStyle>
          <a:p>
            <a:r>
              <a:rPr kumimoji="1" lang="ja-JP"/>
              <a:t>アイコンをクリックして画像を追加</a:t>
            </a:r>
          </a:p>
        </p:txBody>
      </p:sp>
      <p:sp>
        <p:nvSpPr>
          <p:cNvPr id="14" name="画像プレースホルダー 2"/>
          <p:cNvSpPr>
            <a:spLocks noGrp="1"/>
          </p:cNvSpPr>
          <p:nvPr>
            <p:ph type="pic" idx="13"/>
          </p:nvPr>
        </p:nvSpPr>
        <p:spPr>
          <a:xfrm rot="303383">
            <a:off x="9660140" y="669025"/>
            <a:ext cx="1951096" cy="2551434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kumimoji="1" lang="ja-JP" sz="2400"/>
            </a:lvl1pPr>
            <a:lvl2pPr marL="457200" indent="0" latinLnBrk="0">
              <a:buNone/>
              <a:defRPr kumimoji="1" lang="ja-JP" sz="2800"/>
            </a:lvl2pPr>
            <a:lvl3pPr marL="914400" indent="0" latinLnBrk="0">
              <a:buNone/>
              <a:defRPr kumimoji="1" lang="ja-JP" sz="2400"/>
            </a:lvl3pPr>
            <a:lvl4pPr marL="1371600" indent="0" latinLnBrk="0">
              <a:buNone/>
              <a:defRPr kumimoji="1" lang="ja-JP" sz="2000"/>
            </a:lvl4pPr>
            <a:lvl5pPr marL="1828800" indent="0" latinLnBrk="0">
              <a:buNone/>
              <a:defRPr kumimoji="1" lang="ja-JP" sz="2000"/>
            </a:lvl5pPr>
            <a:lvl6pPr marL="2286000" indent="0" latinLnBrk="0">
              <a:buNone/>
              <a:defRPr kumimoji="1" lang="ja-JP" sz="2000"/>
            </a:lvl6pPr>
            <a:lvl7pPr marL="2743200" indent="0" latinLnBrk="0">
              <a:buNone/>
              <a:defRPr kumimoji="1" lang="ja-JP" sz="2000"/>
            </a:lvl7pPr>
            <a:lvl8pPr marL="3200400" indent="0" latinLnBrk="0">
              <a:buNone/>
              <a:defRPr kumimoji="1" lang="ja-JP" sz="2000"/>
            </a:lvl8pPr>
            <a:lvl9pPr marL="3657600" indent="0" latinLnBrk="0">
              <a:buNone/>
              <a:defRPr kumimoji="1" lang="ja-JP" sz="2000"/>
            </a:lvl9pPr>
          </a:lstStyle>
          <a:p>
            <a:r>
              <a:rPr kumimoji="1" lang="ja-JP"/>
              <a:t>アイコンをクリックして画像を追加</a:t>
            </a:r>
          </a:p>
        </p:txBody>
      </p:sp>
      <p:sp>
        <p:nvSpPr>
          <p:cNvPr id="3" name="画像プレースホルダー 2"/>
          <p:cNvSpPr>
            <a:spLocks noGrp="1"/>
          </p:cNvSpPr>
          <p:nvPr>
            <p:ph type="pic" idx="1"/>
          </p:nvPr>
        </p:nvSpPr>
        <p:spPr>
          <a:xfrm>
            <a:off x="457201" y="350520"/>
            <a:ext cx="5029200" cy="597408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kumimoji="1" lang="ja-JP" sz="2400"/>
            </a:lvl1pPr>
            <a:lvl2pPr marL="457200" indent="0" latinLnBrk="0">
              <a:buNone/>
              <a:defRPr kumimoji="1" lang="ja-JP" sz="2800"/>
            </a:lvl2pPr>
            <a:lvl3pPr marL="914400" indent="0" latinLnBrk="0">
              <a:buNone/>
              <a:defRPr kumimoji="1" lang="ja-JP" sz="2400"/>
            </a:lvl3pPr>
            <a:lvl4pPr marL="1371600" indent="0" latinLnBrk="0">
              <a:buNone/>
              <a:defRPr kumimoji="1" lang="ja-JP" sz="2000"/>
            </a:lvl4pPr>
            <a:lvl5pPr marL="1828800" indent="0" latinLnBrk="0">
              <a:buNone/>
              <a:defRPr kumimoji="1" lang="ja-JP" sz="2000"/>
            </a:lvl5pPr>
            <a:lvl6pPr marL="2286000" indent="0" latinLnBrk="0">
              <a:buNone/>
              <a:defRPr kumimoji="1" lang="ja-JP" sz="2000"/>
            </a:lvl6pPr>
            <a:lvl7pPr marL="2743200" indent="0" latinLnBrk="0">
              <a:buNone/>
              <a:defRPr kumimoji="1" lang="ja-JP" sz="2000"/>
            </a:lvl7pPr>
            <a:lvl8pPr marL="3200400" indent="0" latinLnBrk="0">
              <a:buNone/>
              <a:defRPr kumimoji="1" lang="ja-JP" sz="2000"/>
            </a:lvl8pPr>
            <a:lvl9pPr marL="3657600" indent="0" latinLnBrk="0">
              <a:buNone/>
              <a:defRPr kumimoji="1" lang="ja-JP" sz="2000"/>
            </a:lvl9pPr>
          </a:lstStyle>
          <a:p>
            <a:r>
              <a:rPr kumimoji="1" lang="ja-JP"/>
              <a:t>アイコンをクリックして画像を追加</a:t>
            </a:r>
          </a:p>
        </p:txBody>
      </p:sp>
    </p:spTree>
    <p:extLst>
      <p:ext uri="{BB962C8B-B14F-4D97-AF65-F5344CB8AC3E}">
        <p14:creationId xmlns:p14="http://schemas.microsoft.com/office/powerpoint/2010/main" val="396475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23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1" lang="ja-JP" dirty="0"/>
              <a:t>マスター タイトルのスタイルを編集するには、ここをクリック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dirty="0"/>
              <a:t>マスター テキストのスタイルを編集するには、ここをクリック</a:t>
            </a:r>
          </a:p>
          <a:p>
            <a:pPr lvl="1"/>
            <a:r>
              <a:rPr kumimoji="1" lang="ja-JP" dirty="0"/>
              <a:t>第 2 レベル</a:t>
            </a:r>
          </a:p>
          <a:p>
            <a:pPr lvl="2"/>
            <a:r>
              <a:rPr kumimoji="1" lang="ja-JP" dirty="0"/>
              <a:t>第 3 レベル</a:t>
            </a:r>
          </a:p>
          <a:p>
            <a:pPr lvl="3"/>
            <a:r>
              <a:rPr kumimoji="1" lang="ja-JP" dirty="0"/>
              <a:t>第 4 レベル</a:t>
            </a:r>
          </a:p>
          <a:p>
            <a:pPr lvl="4"/>
            <a:r>
              <a:rPr kumimoji="1" lang="ja-JP" dirty="0"/>
              <a:t>第 5 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7810500" y="6408799"/>
            <a:ext cx="1943100" cy="226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kumimoji="1" lang="ja-JP" sz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</a:defRPr>
            </a:lvl1pPr>
          </a:lstStyle>
          <a:p>
            <a:fld id="{B39CEF9A-E7B3-4517-8038-65BEB7915A49}" type="datetimeFigureOut">
              <a:rPr lang="en-US" altLang="ja-JP" smtClean="0"/>
              <a:pPr/>
              <a:t>9/25/2013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838200" y="6408799"/>
            <a:ext cx="6750050" cy="226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kumimoji="1" lang="ja-JP" sz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975850" y="6408799"/>
            <a:ext cx="1377950" cy="226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kumimoji="1" lang="ja-JP" sz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</a:defRPr>
            </a:lvl1pPr>
          </a:lstStyle>
          <a:p>
            <a:fld id="{84C2412F-EBA6-4A6D-A4D4-2B90367D5631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13551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7" r:id="rId6"/>
    <p:sldLayoutId id="2147483664" r:id="rId7"/>
    <p:sldLayoutId id="2147483665" r:id="rId8"/>
    <p:sldLayoutId id="2147483666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8" r:id="rId17"/>
    <p:sldLayoutId id="214748365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lang="ja-JP" sz="3200" b="1" kern="1200">
          <a:solidFill>
            <a:schemeClr val="tx1"/>
          </a:solidFill>
          <a:latin typeface="Meiryo UI" panose="020B0604030504040204" pitchFamily="50" charset="-12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lang="ja-JP" sz="2400" kern="1200">
          <a:solidFill>
            <a:schemeClr val="tx1"/>
          </a:solidFill>
          <a:latin typeface="Meiryo UI" panose="020B0604030504040204" pitchFamily="50" charset="-12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lang="ja-JP" sz="2000" kern="1200">
          <a:solidFill>
            <a:schemeClr val="tx1"/>
          </a:solidFill>
          <a:latin typeface="Meiryo UI" panose="020B0604030504040204" pitchFamily="50" charset="-12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lang="ja-JP" sz="1800" kern="1200">
          <a:solidFill>
            <a:schemeClr val="tx1"/>
          </a:solidFill>
          <a:latin typeface="Meiryo UI" panose="020B0604030504040204" pitchFamily="50" charset="-12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lang="ja-JP" sz="1600" kern="1200">
          <a:solidFill>
            <a:schemeClr val="tx1"/>
          </a:solidFill>
          <a:latin typeface="Meiryo UI" panose="020B0604030504040204" pitchFamily="50" charset="-12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lang="ja-JP" sz="1600" kern="1200">
          <a:solidFill>
            <a:schemeClr val="tx1"/>
          </a:solidFill>
          <a:latin typeface="Meiryo UI" panose="020B0604030504040204" pitchFamily="50" charset="-12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lang="ja-JP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lang="ja-JP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lang="ja-JP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lang="ja-JP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1" lang="ja-JP"/>
      </a:defPPr>
      <a:lvl1pPr marL="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28" userDrawn="1">
          <p15:clr>
            <a:srgbClr val="F26B43"/>
          </p15:clr>
        </p15:guide>
        <p15:guide id="4" pos="7152" userDrawn="1">
          <p15:clr>
            <a:srgbClr val="F26B43"/>
          </p15:clr>
        </p15:guide>
        <p15:guide id="5" pos="288" userDrawn="1">
          <p15:clr>
            <a:srgbClr val="F26B43"/>
          </p15:clr>
        </p15:guide>
        <p15:guide id="6" pos="7392" userDrawn="1">
          <p15:clr>
            <a:srgbClr val="F26B43"/>
          </p15:clr>
        </p15:guide>
        <p15:guide id="7" orient="horz" pos="216" userDrawn="1">
          <p15:clr>
            <a:srgbClr val="F26B43"/>
          </p15:clr>
        </p15:guide>
        <p15:guide id="8" orient="horz" pos="3888" userDrawn="1">
          <p15:clr>
            <a:srgbClr val="F26B43"/>
          </p15:clr>
        </p15:guide>
        <p15:guide id="9" orient="horz" pos="1152" userDrawn="1">
          <p15:clr>
            <a:srgbClr val="F26B43"/>
          </p15:clr>
        </p15:guide>
        <p15:guide id="10" pos="1248" userDrawn="1">
          <p15:clr>
            <a:srgbClr val="F26B43"/>
          </p15:clr>
        </p15:guide>
        <p15:guide id="11" orient="horz" pos="960" userDrawn="1">
          <p15:clr>
            <a:srgbClr val="F26B43"/>
          </p15:clr>
        </p15:guide>
        <p15:guide id="12" orient="horz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dirty="0" smtClean="0"/>
              <a:t>2013</a:t>
            </a:r>
            <a:r>
              <a:rPr kumimoji="1" lang="en-US" altLang="ja-JP" dirty="0" smtClean="0"/>
              <a:t> </a:t>
            </a:r>
            <a:r>
              <a:rPr lang="ja-JP" altLang="en-US" dirty="0" smtClean="0"/>
              <a:t>年</a:t>
            </a:r>
            <a:endParaRPr kumimoji="1" lang="ja-JP" dirty="0"/>
          </a:p>
        </p:txBody>
      </p:sp>
      <p:pic>
        <p:nvPicPr>
          <p:cNvPr id="7" name="画像プレースホルダー 6" descr="2 人の男性がボートを水上へ" title="サンプル画像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画像プレースホルダー 5" descr="サングラスをかけた 2 人の女性" title="サンプル画像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"/>
          <a:stretch/>
        </p:blipFill>
        <p:spPr/>
      </p:pic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dirty="0"/>
              <a:t>休暇</a:t>
            </a:r>
          </a:p>
        </p:txBody>
      </p:sp>
    </p:spTree>
    <p:extLst>
      <p:ext uri="{BB962C8B-B14F-4D97-AF65-F5344CB8AC3E}">
        <p14:creationId xmlns:p14="http://schemas.microsoft.com/office/powerpoint/2010/main" val="75149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1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427895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図プレースホルダー 2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405895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図プレースホルダー 4"/>
          <p:cNvSpPr>
            <a:spLocks noGrp="1"/>
          </p:cNvSpPr>
          <p:nvPr>
            <p:ph type="pic" idx="13"/>
          </p:nvPr>
        </p:nvSpPr>
        <p:spPr/>
      </p:sp>
      <p:sp>
        <p:nvSpPr>
          <p:cNvPr id="6" name="図プレースホルダー 5"/>
          <p:cNvSpPr>
            <a:spLocks noGrp="1"/>
          </p:cNvSpPr>
          <p:nvPr>
            <p:ph type="pic" idx="14"/>
          </p:nvPr>
        </p:nvSpPr>
        <p:spPr/>
      </p:sp>
      <p:sp>
        <p:nvSpPr>
          <p:cNvPr id="7" name="図プレースホルダー 6"/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410959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75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図プレースホルダー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590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図プレースホルダー 4"/>
          <p:cNvSpPr>
            <a:spLocks noGrp="1"/>
          </p:cNvSpPr>
          <p:nvPr>
            <p:ph type="pic" idx="14"/>
          </p:nvPr>
        </p:nvSpPr>
        <p:spPr/>
      </p:sp>
      <p:sp>
        <p:nvSpPr>
          <p:cNvPr id="6" name="図プレースホルダー 5"/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403044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図プレースホルダー 3"/>
          <p:cNvSpPr>
            <a:spLocks noGrp="1"/>
          </p:cNvSpPr>
          <p:nvPr>
            <p:ph type="pic" idx="14"/>
          </p:nvPr>
        </p:nvSpPr>
        <p:spPr/>
      </p:sp>
      <p:sp>
        <p:nvSpPr>
          <p:cNvPr id="5" name="図プレースホルダー 4"/>
          <p:cNvSpPr>
            <a:spLocks noGrp="1"/>
          </p:cNvSpPr>
          <p:nvPr>
            <p:ph type="pic" idx="13"/>
          </p:nvPr>
        </p:nvSpPr>
        <p:spPr/>
      </p:sp>
      <p:sp>
        <p:nvSpPr>
          <p:cNvPr id="6" name="図プレースホルダー 5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83166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アルバム (チョークのデザイン)">
  <a:themeElements>
    <a:clrScheme name="Chalk Album">
      <a:dk1>
        <a:srgbClr val="000000"/>
      </a:dk1>
      <a:lt1>
        <a:sysClr val="window" lastClr="FFFFFF"/>
      </a:lt1>
      <a:dk2>
        <a:srgbClr val="454545"/>
      </a:dk2>
      <a:lt2>
        <a:srgbClr val="E6E6E6"/>
      </a:lt2>
      <a:accent1>
        <a:srgbClr val="A1F66D"/>
      </a:accent1>
      <a:accent2>
        <a:srgbClr val="FFCF54"/>
      </a:accent2>
      <a:accent3>
        <a:srgbClr val="35C9D8"/>
      </a:accent3>
      <a:accent4>
        <a:srgbClr val="F85934"/>
      </a:accent4>
      <a:accent5>
        <a:srgbClr val="DA75E5"/>
      </a:accent5>
      <a:accent6>
        <a:srgbClr val="FE8C2E"/>
      </a:accent6>
      <a:hlink>
        <a:srgbClr val="35C9D8"/>
      </a:hlink>
      <a:folHlink>
        <a:srgbClr val="BFBFBF"/>
      </a:folHlink>
    </a:clrScheme>
    <a:fontScheme name="Courier New">
      <a:majorFont>
        <a:latin typeface="Courier New"/>
        <a:ea typeface=""/>
        <a:cs typeface=""/>
      </a:majorFont>
      <a:minorFont>
        <a:latin typeface="Courier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alkAlbum_postXML3.pptx" id="{4B1B33AC-D475-43EE-9959-F68875256E0C}" vid="{32F6FA73-6495-4188-A3B7-2BB501D7C209}"/>
    </a:ext>
  </a:extLst>
</a:theme>
</file>

<file path=ppt/theme/theme2.xml><?xml version="1.0" encoding="utf-8"?>
<a:theme xmlns:a="http://schemas.openxmlformats.org/drawingml/2006/main" name="Office Theme">
  <a:themeElements>
    <a:clrScheme name="Chalk Album">
      <a:dk1>
        <a:srgbClr val="000000"/>
      </a:dk1>
      <a:lt1>
        <a:sysClr val="window" lastClr="FFFFFF"/>
      </a:lt1>
      <a:dk2>
        <a:srgbClr val="454545"/>
      </a:dk2>
      <a:lt2>
        <a:srgbClr val="E6E6E6"/>
      </a:lt2>
      <a:accent1>
        <a:srgbClr val="A1F66D"/>
      </a:accent1>
      <a:accent2>
        <a:srgbClr val="FFCF54"/>
      </a:accent2>
      <a:accent3>
        <a:srgbClr val="35C9D8"/>
      </a:accent3>
      <a:accent4>
        <a:srgbClr val="F85934"/>
      </a:accent4>
      <a:accent5>
        <a:srgbClr val="DA75E5"/>
      </a:accent5>
      <a:accent6>
        <a:srgbClr val="FE8C2E"/>
      </a:accent6>
      <a:hlink>
        <a:srgbClr val="35C9D8"/>
      </a:hlink>
      <a:folHlink>
        <a:srgbClr val="BFBFBF"/>
      </a:folHlink>
    </a:clrScheme>
    <a:fontScheme name="Courier New">
      <a:majorFont>
        <a:latin typeface="Courier New"/>
        <a:ea typeface=""/>
        <a:cs typeface=""/>
      </a:majorFont>
      <a:minorFont>
        <a:latin typeface="Courier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alk Album">
      <a:dk1>
        <a:srgbClr val="000000"/>
      </a:dk1>
      <a:lt1>
        <a:sysClr val="window" lastClr="FFFFFF"/>
      </a:lt1>
      <a:dk2>
        <a:srgbClr val="454545"/>
      </a:dk2>
      <a:lt2>
        <a:srgbClr val="E6E6E6"/>
      </a:lt2>
      <a:accent1>
        <a:srgbClr val="A1F66D"/>
      </a:accent1>
      <a:accent2>
        <a:srgbClr val="FFCF54"/>
      </a:accent2>
      <a:accent3>
        <a:srgbClr val="35C9D8"/>
      </a:accent3>
      <a:accent4>
        <a:srgbClr val="F85934"/>
      </a:accent4>
      <a:accent5>
        <a:srgbClr val="DA75E5"/>
      </a:accent5>
      <a:accent6>
        <a:srgbClr val="FE8C2E"/>
      </a:accent6>
      <a:hlink>
        <a:srgbClr val="35C9D8"/>
      </a:hlink>
      <a:folHlink>
        <a:srgbClr val="BFBFBF"/>
      </a:folHlink>
    </a:clrScheme>
    <a:fontScheme name="Courier New">
      <a:majorFont>
        <a:latin typeface="Courier New"/>
        <a:ea typeface=""/>
        <a:cs typeface=""/>
      </a:majorFont>
      <a:minorFont>
        <a:latin typeface="Courier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この値は保存または変更の回数を示します。変更後は必ずアプリケーションによってこの値が更新されます。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926C5D-6CF9-43E0-BF0F-33D65925752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14DD748-0507-4B4F-9BB9-7A4440DEB6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71EBD0E-EF67-4B4D-A994-754F9F609F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Chalk_album</Template>
  <TotalTime>0</TotalTime>
  <Words>3</Words>
  <Application>Microsoft Office PowerPoint</Application>
  <PresentationFormat>ワイド画面</PresentationFormat>
  <Paragraphs>2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1" baseType="lpstr">
      <vt:lpstr>Meiryo UI</vt:lpstr>
      <vt:lpstr>Arial</vt:lpstr>
      <vt:lpstr>アルバム (チョークのデザイン)</vt:lpstr>
      <vt:lpstr>休暇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2013-07-12T19:21:26Z</dcterms:created>
  <dcterms:modified xsi:type="dcterms:W3CDTF">2013-09-25T09:21:35Z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