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058400" cy="7772400"/>
  <p:notesSz cx="6858000" cy="9144000"/>
  <p:defaultTextStyle>
    <a:defPPr rtl="0">
      <a:defRPr lang="ja-JP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3661" autoAdjust="0"/>
  </p:normalViewPr>
  <p:slideViewPr>
    <p:cSldViewPr snapToGrid="0">
      <p:cViewPr varScale="1">
        <p:scale>
          <a:sx n="90" d="100"/>
          <a:sy n="90" d="100"/>
        </p:scale>
        <p:origin x="2088" y="9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144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31T07:40:32.050" v="19" actId="14429"/>
      <pc:docMkLst>
        <pc:docMk/>
      </pc:docMkLst>
      <pc:sldChg chg="modSp mod modNotes">
        <pc:chgData name="Fake Test User" userId="SID-0" providerId="Test" clId="FakeClientId" dt="2021-08-27T06:27:54.426" v="17" actId="790"/>
        <pc:sldMkLst>
          <pc:docMk/>
          <pc:sldMk cId="3078864472" sldId="256"/>
        </pc:sldMkLst>
        <pc:spChg chg="mod">
          <ac:chgData name="Fake Test User" userId="SID-0" providerId="Test" clId="FakeClientId" dt="2021-08-27T06:27:54.426" v="17" actId="790"/>
          <ac:spMkLst>
            <pc:docMk/>
            <pc:sldMk cId="3078864472" sldId="256"/>
            <ac:spMk id="10" creationId="{00000000-0000-0000-0000-000000000000}"/>
          </ac:spMkLst>
        </pc:spChg>
        <pc:spChg chg="mod">
          <ac:chgData name="Fake Test User" userId="SID-0" providerId="Test" clId="FakeClientId" dt="2021-08-27T06:27:54.426" v="17" actId="790"/>
          <ac:spMkLst>
            <pc:docMk/>
            <pc:sldMk cId="3078864472" sldId="256"/>
            <ac:spMk id="11" creationId="{00000000-0000-0000-0000-000000000000}"/>
          </ac:spMkLst>
        </pc:spChg>
        <pc:spChg chg="mod">
          <ac:chgData name="Fake Test User" userId="SID-0" providerId="Test" clId="FakeClientId" dt="2021-08-27T06:27:54.426" v="17" actId="790"/>
          <ac:spMkLst>
            <pc:docMk/>
            <pc:sldMk cId="3078864472" sldId="256"/>
            <ac:spMk id="12" creationId="{00000000-0000-0000-0000-000000000000}"/>
          </ac:spMkLst>
        </pc:spChg>
        <pc:spChg chg="mod">
          <ac:chgData name="Fake Test User" userId="SID-0" providerId="Test" clId="FakeClientId" dt="2021-08-27T06:27:54.426" v="17" actId="790"/>
          <ac:spMkLst>
            <pc:docMk/>
            <pc:sldMk cId="3078864472" sldId="256"/>
            <ac:spMk id="13" creationId="{00000000-0000-0000-0000-000000000000}"/>
          </ac:spMkLst>
        </pc:spChg>
        <pc:spChg chg="mod">
          <ac:chgData name="Fake Test User" userId="SID-0" providerId="Test" clId="FakeClientId" dt="2021-08-27T06:27:54.426" v="17" actId="790"/>
          <ac:spMkLst>
            <pc:docMk/>
            <pc:sldMk cId="3078864472" sldId="256"/>
            <ac:spMk id="14" creationId="{00000000-0000-0000-0000-000000000000}"/>
          </ac:spMkLst>
        </pc:spChg>
        <pc:spChg chg="mod">
          <ac:chgData name="Fake Test User" userId="SID-0" providerId="Test" clId="FakeClientId" dt="2021-08-27T06:27:54.426" v="17" actId="790"/>
          <ac:spMkLst>
            <pc:docMk/>
            <pc:sldMk cId="3078864472" sldId="256"/>
            <ac:spMk id="15" creationId="{00000000-0000-0000-0000-000000000000}"/>
          </ac:spMkLst>
        </pc:spChg>
        <pc:spChg chg="mod">
          <ac:chgData name="Fake Test User" userId="SID-0" providerId="Test" clId="FakeClientId" dt="2021-08-27T06:27:54.426" v="17" actId="790"/>
          <ac:spMkLst>
            <pc:docMk/>
            <pc:sldMk cId="3078864472" sldId="256"/>
            <ac:spMk id="16" creationId="{00000000-0000-0000-0000-000000000000}"/>
          </ac:spMkLst>
        </pc:spChg>
        <pc:spChg chg="mod">
          <ac:chgData name="Fake Test User" userId="SID-0" providerId="Test" clId="FakeClientId" dt="2021-08-27T06:27:54.426" v="17" actId="790"/>
          <ac:spMkLst>
            <pc:docMk/>
            <pc:sldMk cId="3078864472" sldId="256"/>
            <ac:spMk id="17" creationId="{00000000-0000-0000-0000-000000000000}"/>
          </ac:spMkLst>
        </pc:spChg>
        <pc:spChg chg="mod">
          <ac:chgData name="Fake Test User" userId="SID-0" providerId="Test" clId="FakeClientId" dt="2021-08-27T06:27:54.426" v="17" actId="790"/>
          <ac:spMkLst>
            <pc:docMk/>
            <pc:sldMk cId="3078864472" sldId="256"/>
            <ac:spMk id="18" creationId="{00000000-0000-0000-0000-000000000000}"/>
          </ac:spMkLst>
        </pc:spChg>
        <pc:spChg chg="mod">
          <ac:chgData name="Fake Test User" userId="SID-0" providerId="Test" clId="FakeClientId" dt="2021-08-27T06:27:54.426" v="17" actId="790"/>
          <ac:spMkLst>
            <pc:docMk/>
            <pc:sldMk cId="3078864472" sldId="256"/>
            <ac:spMk id="19" creationId="{00000000-0000-0000-0000-000000000000}"/>
          </ac:spMkLst>
        </pc:spChg>
        <pc:spChg chg="mod">
          <ac:chgData name="Fake Test User" userId="SID-0" providerId="Test" clId="FakeClientId" dt="2021-08-27T06:27:54.426" v="17" actId="790"/>
          <ac:spMkLst>
            <pc:docMk/>
            <pc:sldMk cId="3078864472" sldId="256"/>
            <ac:spMk id="20" creationId="{00000000-0000-0000-0000-000000000000}"/>
          </ac:spMkLst>
        </pc:spChg>
        <pc:spChg chg="mod">
          <ac:chgData name="Fake Test User" userId="SID-0" providerId="Test" clId="FakeClientId" dt="2021-08-27T06:27:54.426" v="17" actId="790"/>
          <ac:spMkLst>
            <pc:docMk/>
            <pc:sldMk cId="3078864472" sldId="256"/>
            <ac:spMk id="21" creationId="{00000000-0000-0000-0000-000000000000}"/>
          </ac:spMkLst>
        </pc:spChg>
        <pc:spChg chg="mod">
          <ac:chgData name="Fake Test User" userId="SID-0" providerId="Test" clId="FakeClientId" dt="2021-08-27T06:27:54.426" v="17" actId="790"/>
          <ac:spMkLst>
            <pc:docMk/>
            <pc:sldMk cId="3078864472" sldId="256"/>
            <ac:spMk id="22" creationId="{00000000-0000-0000-0000-000000000000}"/>
          </ac:spMkLst>
        </pc:spChg>
        <pc:spChg chg="mod">
          <ac:chgData name="Fake Test User" userId="SID-0" providerId="Test" clId="FakeClientId" dt="2021-08-27T06:27:54.426" v="17" actId="790"/>
          <ac:spMkLst>
            <pc:docMk/>
            <pc:sldMk cId="3078864472" sldId="256"/>
            <ac:spMk id="23" creationId="{00000000-0000-0000-0000-000000000000}"/>
          </ac:spMkLst>
        </pc:spChg>
        <pc:spChg chg="mod">
          <ac:chgData name="Fake Test User" userId="SID-0" providerId="Test" clId="FakeClientId" dt="2021-08-27T06:27:54.426" v="17" actId="790"/>
          <ac:spMkLst>
            <pc:docMk/>
            <pc:sldMk cId="3078864472" sldId="256"/>
            <ac:spMk id="24" creationId="{00000000-0000-0000-0000-000000000000}"/>
          </ac:spMkLst>
        </pc:spChg>
        <pc:spChg chg="mod">
          <ac:chgData name="Fake Test User" userId="SID-0" providerId="Test" clId="FakeClientId" dt="2021-08-27T06:27:54.426" v="17" actId="790"/>
          <ac:spMkLst>
            <pc:docMk/>
            <pc:sldMk cId="3078864472" sldId="256"/>
            <ac:spMk id="25" creationId="{00000000-0000-0000-0000-000000000000}"/>
          </ac:spMkLst>
        </pc:spChg>
      </pc:sldChg>
      <pc:sldMasterChg chg="modSp mod modSldLayout">
        <pc:chgData name="Fake Test User" userId="SID-0" providerId="Test" clId="FakeClientId" dt="2021-08-31T07:40:32.050" v="19" actId="14429"/>
        <pc:sldMasterMkLst>
          <pc:docMk/>
          <pc:sldMasterMk cId="1473429446" sldId="2147483648"/>
        </pc:sldMasterMkLst>
        <pc:spChg chg="mod">
          <ac:chgData name="Fake Test User" userId="SID-0" providerId="Test" clId="FakeClientId" dt="2021-08-27T06:27:18.208" v="10" actId="790"/>
          <ac:spMkLst>
            <pc:docMk/>
            <pc:sldMasterMk cId="1473429446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27T06:27:18.208" v="10" actId="790"/>
          <ac:spMkLst>
            <pc:docMk/>
            <pc:sldMasterMk cId="1473429446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27T06:27:18.208" v="10" actId="790"/>
          <ac:spMkLst>
            <pc:docMk/>
            <pc:sldMasterMk cId="1473429446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27T06:27:18.208" v="10" actId="790"/>
          <ac:spMkLst>
            <pc:docMk/>
            <pc:sldMasterMk cId="1473429446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27T06:27:18.208" v="10" actId="790"/>
          <ac:spMkLst>
            <pc:docMk/>
            <pc:sldMasterMk cId="1473429446" sldId="2147483648"/>
            <ac:spMk id="6" creationId="{00000000-0000-0000-0000-000000000000}"/>
          </ac:spMkLst>
        </pc:spChg>
        <pc:grpChg chg="mod modVis">
          <ac:chgData name="Fake Test User" userId="SID-0" providerId="Test" clId="FakeClientId" dt="2021-08-31T07:40:32.050" v="19" actId="14429"/>
          <ac:grpSpMkLst>
            <pc:docMk/>
            <pc:sldMasterMk cId="1473429446" sldId="2147483648"/>
            <ac:grpSpMk id="7" creationId="{00000000-0000-0000-0000-000000000000}"/>
          </ac:grpSpMkLst>
        </pc:grpChg>
        <pc:grpChg chg="mod modVis">
          <ac:chgData name="Fake Test User" userId="SID-0" providerId="Test" clId="FakeClientId" dt="2021-08-31T07:40:30.784" v="18" actId="14429"/>
          <ac:grpSpMkLst>
            <pc:docMk/>
            <pc:sldMasterMk cId="1473429446" sldId="2147483648"/>
            <ac:grpSpMk id="25" creationId="{00000000-0000-0000-0000-000000000000}"/>
          </ac:grpSpMkLst>
        </pc:grpChg>
        <pc:sldLayoutChg chg="modSp mod">
          <pc:chgData name="Fake Test User" userId="SID-0" providerId="Test" clId="FakeClientId" dt="2021-08-27T06:27:21.754" v="11" actId="790"/>
          <pc:sldLayoutMkLst>
            <pc:docMk/>
            <pc:sldMasterMk cId="1473429446" sldId="2147483648"/>
            <pc:sldLayoutMk cId="1716507840" sldId="2147483661"/>
          </pc:sldLayoutMkLst>
          <pc:spChg chg="mod">
            <ac:chgData name="Fake Test User" userId="SID-0" providerId="Test" clId="FakeClientId" dt="2021-08-27T06:27:21.754" v="11" actId="790"/>
            <ac:spMkLst>
              <pc:docMk/>
              <pc:sldMasterMk cId="1473429446" sldId="2147483648"/>
              <pc:sldLayoutMk cId="171650784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27T06:27:21.754" v="11" actId="790"/>
            <ac:spMkLst>
              <pc:docMk/>
              <pc:sldMasterMk cId="1473429446" sldId="2147483648"/>
              <pc:sldLayoutMk cId="1716507840" sldId="2147483661"/>
              <ac:spMk id="14" creationId="{00000000-0000-0000-0000-000000000000}"/>
            </ac:spMkLst>
          </pc:spChg>
          <pc:spChg chg="mod">
            <ac:chgData name="Fake Test User" userId="SID-0" providerId="Test" clId="FakeClientId" dt="2021-08-27T06:27:21.754" v="11" actId="790"/>
            <ac:spMkLst>
              <pc:docMk/>
              <pc:sldMasterMk cId="1473429446" sldId="2147483648"/>
              <pc:sldLayoutMk cId="1716507840" sldId="2147483661"/>
              <ac:spMk id="15" creationId="{00000000-0000-0000-0000-000000000000}"/>
            </ac:spMkLst>
          </pc:spChg>
          <pc:spChg chg="mod">
            <ac:chgData name="Fake Test User" userId="SID-0" providerId="Test" clId="FakeClientId" dt="2021-08-27T06:27:21.754" v="11" actId="790"/>
            <ac:spMkLst>
              <pc:docMk/>
              <pc:sldMasterMk cId="1473429446" sldId="2147483648"/>
              <pc:sldLayoutMk cId="1716507840" sldId="2147483661"/>
              <ac:spMk id="16" creationId="{00000000-0000-0000-0000-000000000000}"/>
            </ac:spMkLst>
          </pc:spChg>
          <pc:spChg chg="mod">
            <ac:chgData name="Fake Test User" userId="SID-0" providerId="Test" clId="FakeClientId" dt="2021-08-27T06:27:21.754" v="11" actId="790"/>
            <ac:spMkLst>
              <pc:docMk/>
              <pc:sldMasterMk cId="1473429446" sldId="2147483648"/>
              <pc:sldLayoutMk cId="171650784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27T06:27:21.754" v="11" actId="790"/>
            <ac:spMkLst>
              <pc:docMk/>
              <pc:sldMasterMk cId="1473429446" sldId="2147483648"/>
              <pc:sldLayoutMk cId="1716507840" sldId="2147483661"/>
              <ac:spMk id="18" creationId="{00000000-0000-0000-0000-000000000000}"/>
            </ac:spMkLst>
          </pc:spChg>
          <pc:spChg chg="mod">
            <ac:chgData name="Fake Test User" userId="SID-0" providerId="Test" clId="FakeClientId" dt="2021-08-27T06:27:21.754" v="11" actId="790"/>
            <ac:spMkLst>
              <pc:docMk/>
              <pc:sldMasterMk cId="1473429446" sldId="2147483648"/>
              <pc:sldLayoutMk cId="1716507840" sldId="2147483661"/>
              <ac:spMk id="19" creationId="{00000000-0000-0000-0000-000000000000}"/>
            </ac:spMkLst>
          </pc:spChg>
          <pc:spChg chg="mod">
            <ac:chgData name="Fake Test User" userId="SID-0" providerId="Test" clId="FakeClientId" dt="2021-08-27T06:27:21.754" v="11" actId="790"/>
            <ac:spMkLst>
              <pc:docMk/>
              <pc:sldMasterMk cId="1473429446" sldId="2147483648"/>
              <pc:sldLayoutMk cId="1716507840" sldId="2147483661"/>
              <ac:spMk id="20" creationId="{00000000-0000-0000-0000-000000000000}"/>
            </ac:spMkLst>
          </pc:spChg>
          <pc:spChg chg="mod">
            <ac:chgData name="Fake Test User" userId="SID-0" providerId="Test" clId="FakeClientId" dt="2021-08-27T06:27:21.754" v="11" actId="790"/>
            <ac:spMkLst>
              <pc:docMk/>
              <pc:sldMasterMk cId="1473429446" sldId="2147483648"/>
              <pc:sldLayoutMk cId="1716507840" sldId="2147483661"/>
              <ac:spMk id="21" creationId="{00000000-0000-0000-0000-000000000000}"/>
            </ac:spMkLst>
          </pc:spChg>
          <pc:spChg chg="mod">
            <ac:chgData name="Fake Test User" userId="SID-0" providerId="Test" clId="FakeClientId" dt="2021-08-27T06:27:21.754" v="11" actId="790"/>
            <ac:spMkLst>
              <pc:docMk/>
              <pc:sldMasterMk cId="1473429446" sldId="2147483648"/>
              <pc:sldLayoutMk cId="1716507840" sldId="2147483661"/>
              <ac:spMk id="22" creationId="{00000000-0000-0000-0000-000000000000}"/>
            </ac:spMkLst>
          </pc:spChg>
          <pc:spChg chg="mod">
            <ac:chgData name="Fake Test User" userId="SID-0" providerId="Test" clId="FakeClientId" dt="2021-08-27T06:27:21.754" v="11" actId="790"/>
            <ac:spMkLst>
              <pc:docMk/>
              <pc:sldMasterMk cId="1473429446" sldId="2147483648"/>
              <pc:sldLayoutMk cId="1716507840" sldId="2147483661"/>
              <ac:spMk id="23" creationId="{00000000-0000-0000-0000-000000000000}"/>
            </ac:spMkLst>
          </pc:spChg>
          <pc:spChg chg="mod">
            <ac:chgData name="Fake Test User" userId="SID-0" providerId="Test" clId="FakeClientId" dt="2021-08-27T06:27:21.754" v="11" actId="790"/>
            <ac:spMkLst>
              <pc:docMk/>
              <pc:sldMasterMk cId="1473429446" sldId="2147483648"/>
              <pc:sldLayoutMk cId="1716507840" sldId="2147483661"/>
              <ac:spMk id="24" creationId="{00000000-0000-0000-0000-000000000000}"/>
            </ac:spMkLst>
          </pc:spChg>
          <pc:spChg chg="mod">
            <ac:chgData name="Fake Test User" userId="SID-0" providerId="Test" clId="FakeClientId" dt="2021-08-27T06:27:21.754" v="11" actId="790"/>
            <ac:spMkLst>
              <pc:docMk/>
              <pc:sldMasterMk cId="1473429446" sldId="2147483648"/>
              <pc:sldLayoutMk cId="1716507840" sldId="2147483661"/>
              <ac:spMk id="25" creationId="{00000000-0000-0000-0000-000000000000}"/>
            </ac:spMkLst>
          </pc:spChg>
          <pc:spChg chg="mod">
            <ac:chgData name="Fake Test User" userId="SID-0" providerId="Test" clId="FakeClientId" dt="2021-08-27T06:27:21.754" v="11" actId="790"/>
            <ac:spMkLst>
              <pc:docMk/>
              <pc:sldMasterMk cId="1473429446" sldId="2147483648"/>
              <pc:sldLayoutMk cId="1716507840" sldId="2147483661"/>
              <ac:spMk id="26" creationId="{00000000-0000-0000-0000-000000000000}"/>
            </ac:spMkLst>
          </pc:spChg>
          <pc:spChg chg="mod">
            <ac:chgData name="Fake Test User" userId="SID-0" providerId="Test" clId="FakeClientId" dt="2021-08-27T06:27:21.754" v="11" actId="790"/>
            <ac:spMkLst>
              <pc:docMk/>
              <pc:sldMasterMk cId="1473429446" sldId="2147483648"/>
              <pc:sldLayoutMk cId="1716507840" sldId="2147483661"/>
              <ac:spMk id="27" creationId="{00000000-0000-0000-0000-000000000000}"/>
            </ac:spMkLst>
          </pc:spChg>
          <pc:spChg chg="mod">
            <ac:chgData name="Fake Test User" userId="SID-0" providerId="Test" clId="FakeClientId" dt="2021-08-27T06:27:21.754" v="11" actId="790"/>
            <ac:spMkLst>
              <pc:docMk/>
              <pc:sldMasterMk cId="1473429446" sldId="2147483648"/>
              <pc:sldLayoutMk cId="1716507840" sldId="2147483661"/>
              <ac:spMk id="28" creationId="{00000000-0000-0000-0000-000000000000}"/>
            </ac:spMkLst>
          </pc:spChg>
          <pc:spChg chg="mod">
            <ac:chgData name="Fake Test User" userId="SID-0" providerId="Test" clId="FakeClientId" dt="2021-08-27T06:27:21.754" v="11" actId="790"/>
            <ac:spMkLst>
              <pc:docMk/>
              <pc:sldMasterMk cId="1473429446" sldId="2147483648"/>
              <pc:sldLayoutMk cId="1716507840" sldId="2147483661"/>
              <ac:spMk id="30" creationId="{00000000-0000-0000-0000-000000000000}"/>
            </ac:spMkLst>
          </pc:spChg>
          <pc:spChg chg="mod">
            <ac:chgData name="Fake Test User" userId="SID-0" providerId="Test" clId="FakeClientId" dt="2021-08-27T06:27:21.754" v="11" actId="790"/>
            <ac:spMkLst>
              <pc:docMk/>
              <pc:sldMasterMk cId="1473429446" sldId="2147483648"/>
              <pc:sldLayoutMk cId="1716507840" sldId="2147483661"/>
              <ac:spMk id="31" creationId="{00000000-0000-0000-0000-000000000000}"/>
            </ac:spMkLst>
          </pc:spChg>
          <pc:spChg chg="mod">
            <ac:chgData name="Fake Test User" userId="SID-0" providerId="Test" clId="FakeClientId" dt="2021-08-27T06:27:21.754" v="11" actId="790"/>
            <ac:spMkLst>
              <pc:docMk/>
              <pc:sldMasterMk cId="1473429446" sldId="2147483648"/>
              <pc:sldLayoutMk cId="1716507840" sldId="2147483661"/>
              <ac:spMk id="32" creationId="{00000000-0000-0000-0000-000000000000}"/>
            </ac:spMkLst>
          </pc:spChg>
          <pc:spChg chg="mod">
            <ac:chgData name="Fake Test User" userId="SID-0" providerId="Test" clId="FakeClientId" dt="2021-08-27T06:27:21.754" v="11" actId="790"/>
            <ac:spMkLst>
              <pc:docMk/>
              <pc:sldMasterMk cId="1473429446" sldId="2147483648"/>
              <pc:sldLayoutMk cId="1716507840" sldId="2147483661"/>
              <ac:spMk id="33" creationId="{00000000-0000-0000-0000-000000000000}"/>
            </ac:spMkLst>
          </pc:spChg>
          <pc:spChg chg="mod">
            <ac:chgData name="Fake Test User" userId="SID-0" providerId="Test" clId="FakeClientId" dt="2021-08-27T06:27:21.754" v="11" actId="790"/>
            <ac:spMkLst>
              <pc:docMk/>
              <pc:sldMasterMk cId="1473429446" sldId="2147483648"/>
              <pc:sldLayoutMk cId="1716507840" sldId="2147483661"/>
              <ac:spMk id="34" creationId="{00000000-0000-0000-0000-000000000000}"/>
            </ac:spMkLst>
          </pc:spChg>
          <pc:spChg chg="mod">
            <ac:chgData name="Fake Test User" userId="SID-0" providerId="Test" clId="FakeClientId" dt="2021-08-27T06:27:21.754" v="11" actId="790"/>
            <ac:spMkLst>
              <pc:docMk/>
              <pc:sldMasterMk cId="1473429446" sldId="2147483648"/>
              <pc:sldLayoutMk cId="1716507840" sldId="2147483661"/>
              <ac:spMk id="35" creationId="{00000000-0000-0000-0000-000000000000}"/>
            </ac:spMkLst>
          </pc:spChg>
          <pc:spChg chg="mod">
            <ac:chgData name="Fake Test User" userId="SID-0" providerId="Test" clId="FakeClientId" dt="2021-08-27T06:27:21.754" v="11" actId="790"/>
            <ac:spMkLst>
              <pc:docMk/>
              <pc:sldMasterMk cId="1473429446" sldId="2147483648"/>
              <pc:sldLayoutMk cId="1716507840" sldId="2147483661"/>
              <ac:spMk id="36" creationId="{00000000-0000-0000-0000-000000000000}"/>
            </ac:spMkLst>
          </pc:spChg>
          <pc:spChg chg="mod">
            <ac:chgData name="Fake Test User" userId="SID-0" providerId="Test" clId="FakeClientId" dt="2021-08-27T06:27:21.754" v="11" actId="790"/>
            <ac:spMkLst>
              <pc:docMk/>
              <pc:sldMasterMk cId="1473429446" sldId="2147483648"/>
              <pc:sldLayoutMk cId="1716507840" sldId="2147483661"/>
              <ac:spMk id="37" creationId="{00000000-0000-0000-0000-000000000000}"/>
            </ac:spMkLst>
          </pc:spChg>
          <pc:spChg chg="mod">
            <ac:chgData name="Fake Test User" userId="SID-0" providerId="Test" clId="FakeClientId" dt="2021-08-27T06:27:21.754" v="11" actId="790"/>
            <ac:spMkLst>
              <pc:docMk/>
              <pc:sldMasterMk cId="1473429446" sldId="2147483648"/>
              <pc:sldLayoutMk cId="1716507840" sldId="2147483661"/>
              <ac:spMk id="38" creationId="{00000000-0000-0000-0000-000000000000}"/>
            </ac:spMkLst>
          </pc:spChg>
          <pc:spChg chg="mod">
            <ac:chgData name="Fake Test User" userId="SID-0" providerId="Test" clId="FakeClientId" dt="2021-08-27T06:27:21.754" v="11" actId="790"/>
            <ac:spMkLst>
              <pc:docMk/>
              <pc:sldMasterMk cId="1473429446" sldId="2147483648"/>
              <pc:sldLayoutMk cId="1716507840" sldId="2147483661"/>
              <ac:spMk id="39" creationId="{00000000-0000-0000-0000-000000000000}"/>
            </ac:spMkLst>
          </pc:spChg>
          <pc:spChg chg="mod">
            <ac:chgData name="Fake Test User" userId="SID-0" providerId="Test" clId="FakeClientId" dt="2021-08-27T06:27:21.754" v="11" actId="790"/>
            <ac:spMkLst>
              <pc:docMk/>
              <pc:sldMasterMk cId="1473429446" sldId="2147483648"/>
              <pc:sldLayoutMk cId="1716507840" sldId="2147483661"/>
              <ac:spMk id="40" creationId="{00000000-0000-0000-0000-000000000000}"/>
            </ac:spMkLst>
          </pc:spChg>
          <pc:spChg chg="mod">
            <ac:chgData name="Fake Test User" userId="SID-0" providerId="Test" clId="FakeClientId" dt="2021-08-27T06:27:21.754" v="11" actId="790"/>
            <ac:spMkLst>
              <pc:docMk/>
              <pc:sldMasterMk cId="1473429446" sldId="2147483648"/>
              <pc:sldLayoutMk cId="1716507840" sldId="2147483661"/>
              <ac:spMk id="41" creationId="{00000000-0000-0000-0000-000000000000}"/>
            </ac:spMkLst>
          </pc:spChg>
          <pc:spChg chg="mod">
            <ac:chgData name="Fake Test User" userId="SID-0" providerId="Test" clId="FakeClientId" dt="2021-08-27T06:27:21.754" v="11" actId="790"/>
            <ac:spMkLst>
              <pc:docMk/>
              <pc:sldMasterMk cId="1473429446" sldId="2147483648"/>
              <pc:sldLayoutMk cId="1716507840" sldId="2147483661"/>
              <ac:spMk id="42" creationId="{00000000-0000-0000-0000-000000000000}"/>
            </ac:spMkLst>
          </pc:spChg>
          <pc:spChg chg="mod">
            <ac:chgData name="Fake Test User" userId="SID-0" providerId="Test" clId="FakeClientId" dt="2021-08-27T06:27:21.754" v="11" actId="790"/>
            <ac:spMkLst>
              <pc:docMk/>
              <pc:sldMasterMk cId="1473429446" sldId="2147483648"/>
              <pc:sldLayoutMk cId="1716507840" sldId="2147483661"/>
              <ac:spMk id="43" creationId="{00000000-0000-0000-0000-000000000000}"/>
            </ac:spMkLst>
          </pc:spChg>
          <pc:spChg chg="mod">
            <ac:chgData name="Fake Test User" userId="SID-0" providerId="Test" clId="FakeClientId" dt="2021-08-27T06:27:21.754" v="11" actId="790"/>
            <ac:spMkLst>
              <pc:docMk/>
              <pc:sldMasterMk cId="1473429446" sldId="2147483648"/>
              <pc:sldLayoutMk cId="1716507840" sldId="2147483661"/>
              <ac:spMk id="44" creationId="{00000000-0000-0000-0000-000000000000}"/>
            </ac:spMkLst>
          </pc:spChg>
          <pc:spChg chg="mod">
            <ac:chgData name="Fake Test User" userId="SID-0" providerId="Test" clId="FakeClientId" dt="2021-08-27T06:27:21.754" v="11" actId="790"/>
            <ac:spMkLst>
              <pc:docMk/>
              <pc:sldMasterMk cId="1473429446" sldId="2147483648"/>
              <pc:sldLayoutMk cId="1716507840" sldId="2147483661"/>
              <ac:spMk id="45" creationId="{00000000-0000-0000-0000-000000000000}"/>
            </ac:spMkLst>
          </pc:spChg>
          <pc:spChg chg="mod">
            <ac:chgData name="Fake Test User" userId="SID-0" providerId="Test" clId="FakeClientId" dt="2021-08-27T06:27:21.754" v="11" actId="790"/>
            <ac:spMkLst>
              <pc:docMk/>
              <pc:sldMasterMk cId="1473429446" sldId="2147483648"/>
              <pc:sldLayoutMk cId="1716507840" sldId="2147483661"/>
              <ac:spMk id="46" creationId="{00000000-0000-0000-0000-000000000000}"/>
            </ac:spMkLst>
          </pc:spChg>
          <pc:spChg chg="mod">
            <ac:chgData name="Fake Test User" userId="SID-0" providerId="Test" clId="FakeClientId" dt="2021-08-27T06:27:21.754" v="11" actId="790"/>
            <ac:spMkLst>
              <pc:docMk/>
              <pc:sldMasterMk cId="1473429446" sldId="2147483648"/>
              <pc:sldLayoutMk cId="1716507840" sldId="2147483661"/>
              <ac:spMk id="47" creationId="{00000000-0000-0000-0000-000000000000}"/>
            </ac:spMkLst>
          </pc:spChg>
          <pc:spChg chg="mod">
            <ac:chgData name="Fake Test User" userId="SID-0" providerId="Test" clId="FakeClientId" dt="2021-08-27T06:27:21.754" v="11" actId="790"/>
            <ac:spMkLst>
              <pc:docMk/>
              <pc:sldMasterMk cId="1473429446" sldId="2147483648"/>
              <pc:sldLayoutMk cId="1716507840" sldId="2147483661"/>
              <ac:spMk id="48" creationId="{00000000-0000-0000-0000-000000000000}"/>
            </ac:spMkLst>
          </pc:spChg>
          <pc:spChg chg="mod">
            <ac:chgData name="Fake Test User" userId="SID-0" providerId="Test" clId="FakeClientId" dt="2021-08-27T06:27:21.754" v="11" actId="790"/>
            <ac:spMkLst>
              <pc:docMk/>
              <pc:sldMasterMk cId="1473429446" sldId="2147483648"/>
              <pc:sldLayoutMk cId="1716507840" sldId="2147483661"/>
              <ac:spMk id="49" creationId="{00000000-0000-0000-0000-000000000000}"/>
            </ac:spMkLst>
          </pc:spChg>
          <pc:spChg chg="mod">
            <ac:chgData name="Fake Test User" userId="SID-0" providerId="Test" clId="FakeClientId" dt="2021-08-27T06:27:21.754" v="11" actId="790"/>
            <ac:spMkLst>
              <pc:docMk/>
              <pc:sldMasterMk cId="1473429446" sldId="2147483648"/>
              <pc:sldLayoutMk cId="1716507840" sldId="2147483661"/>
              <ac:spMk id="50" creationId="{00000000-0000-0000-0000-000000000000}"/>
            </ac:spMkLst>
          </pc:spChg>
          <pc:spChg chg="mod">
            <ac:chgData name="Fake Test User" userId="SID-0" providerId="Test" clId="FakeClientId" dt="2021-08-27T06:27:21.754" v="11" actId="790"/>
            <ac:spMkLst>
              <pc:docMk/>
              <pc:sldMasterMk cId="1473429446" sldId="2147483648"/>
              <pc:sldLayoutMk cId="1716507840" sldId="2147483661"/>
              <ac:spMk id="51" creationId="{00000000-0000-0000-0000-000000000000}"/>
            </ac:spMkLst>
          </pc:spChg>
          <pc:spChg chg="mod">
            <ac:chgData name="Fake Test User" userId="SID-0" providerId="Test" clId="FakeClientId" dt="2021-08-27T06:27:21.754" v="11" actId="790"/>
            <ac:spMkLst>
              <pc:docMk/>
              <pc:sldMasterMk cId="1473429446" sldId="2147483648"/>
              <pc:sldLayoutMk cId="1716507840" sldId="2147483661"/>
              <ac:spMk id="52" creationId="{00000000-0000-0000-0000-000000000000}"/>
            </ac:spMkLst>
          </pc:spChg>
          <pc:spChg chg="mod">
            <ac:chgData name="Fake Test User" userId="SID-0" providerId="Test" clId="FakeClientId" dt="2021-08-27T06:27:21.754" v="11" actId="790"/>
            <ac:spMkLst>
              <pc:docMk/>
              <pc:sldMasterMk cId="1473429446" sldId="2147483648"/>
              <pc:sldLayoutMk cId="1716507840" sldId="2147483661"/>
              <ac:spMk id="53" creationId="{00000000-0000-0000-0000-000000000000}"/>
            </ac:spMkLst>
          </pc:spChg>
          <pc:spChg chg="mod">
            <ac:chgData name="Fake Test User" userId="SID-0" providerId="Test" clId="FakeClientId" dt="2021-08-27T06:27:21.754" v="11" actId="790"/>
            <ac:spMkLst>
              <pc:docMk/>
              <pc:sldMasterMk cId="1473429446" sldId="2147483648"/>
              <pc:sldLayoutMk cId="1716507840" sldId="2147483661"/>
              <ac:spMk id="54" creationId="{00000000-0000-0000-0000-000000000000}"/>
            </ac:spMkLst>
          </pc:spChg>
          <pc:spChg chg="mod">
            <ac:chgData name="Fake Test User" userId="SID-0" providerId="Test" clId="FakeClientId" dt="2021-08-27T06:27:21.754" v="11" actId="790"/>
            <ac:spMkLst>
              <pc:docMk/>
              <pc:sldMasterMk cId="1473429446" sldId="2147483648"/>
              <pc:sldLayoutMk cId="1716507840" sldId="2147483661"/>
              <ac:spMk id="55" creationId="{00000000-0000-0000-0000-000000000000}"/>
            </ac:spMkLst>
          </pc:spChg>
          <pc:spChg chg="mod">
            <ac:chgData name="Fake Test User" userId="SID-0" providerId="Test" clId="FakeClientId" dt="2021-08-27T06:27:21.754" v="11" actId="790"/>
            <ac:spMkLst>
              <pc:docMk/>
              <pc:sldMasterMk cId="1473429446" sldId="2147483648"/>
              <pc:sldLayoutMk cId="1716507840" sldId="2147483661"/>
              <ac:spMk id="56" creationId="{00000000-0000-0000-0000-000000000000}"/>
            </ac:spMkLst>
          </pc:spChg>
          <pc:spChg chg="mod">
            <ac:chgData name="Fake Test User" userId="SID-0" providerId="Test" clId="FakeClientId" dt="2021-08-27T06:27:21.754" v="11" actId="790"/>
            <ac:spMkLst>
              <pc:docMk/>
              <pc:sldMasterMk cId="1473429446" sldId="2147483648"/>
              <pc:sldLayoutMk cId="1716507840" sldId="2147483661"/>
              <ac:spMk id="57" creationId="{00000000-0000-0000-0000-000000000000}"/>
            </ac:spMkLst>
          </pc:spChg>
          <pc:spChg chg="mod">
            <ac:chgData name="Fake Test User" userId="SID-0" providerId="Test" clId="FakeClientId" dt="2021-08-27T06:27:21.754" v="11" actId="790"/>
            <ac:spMkLst>
              <pc:docMk/>
              <pc:sldMasterMk cId="1473429446" sldId="2147483648"/>
              <pc:sldLayoutMk cId="1716507840" sldId="2147483661"/>
              <ac:spMk id="58" creationId="{00000000-0000-0000-0000-000000000000}"/>
            </ac:spMkLst>
          </pc:spChg>
          <pc:spChg chg="mod">
            <ac:chgData name="Fake Test User" userId="SID-0" providerId="Test" clId="FakeClientId" dt="2021-08-27T06:27:21.754" v="11" actId="790"/>
            <ac:spMkLst>
              <pc:docMk/>
              <pc:sldMasterMk cId="1473429446" sldId="2147483648"/>
              <pc:sldLayoutMk cId="1716507840" sldId="2147483661"/>
              <ac:spMk id="59" creationId="{00000000-0000-0000-0000-000000000000}"/>
            </ac:spMkLst>
          </pc:spChg>
          <pc:spChg chg="mod">
            <ac:chgData name="Fake Test User" userId="SID-0" providerId="Test" clId="FakeClientId" dt="2021-08-27T06:27:21.754" v="11" actId="790"/>
            <ac:spMkLst>
              <pc:docMk/>
              <pc:sldMasterMk cId="1473429446" sldId="2147483648"/>
              <pc:sldLayoutMk cId="1716507840" sldId="2147483661"/>
              <ac:spMk id="60" creationId="{00000000-0000-0000-0000-000000000000}"/>
            </ac:spMkLst>
          </pc:spChg>
          <pc:spChg chg="mod">
            <ac:chgData name="Fake Test User" userId="SID-0" providerId="Test" clId="FakeClientId" dt="2021-08-27T06:27:21.754" v="11" actId="790"/>
            <ac:spMkLst>
              <pc:docMk/>
              <pc:sldMasterMk cId="1473429446" sldId="2147483648"/>
              <pc:sldLayoutMk cId="1716507840" sldId="2147483661"/>
              <ac:spMk id="61" creationId="{00000000-0000-0000-0000-000000000000}"/>
            </ac:spMkLst>
          </pc:spChg>
          <pc:spChg chg="mod">
            <ac:chgData name="Fake Test User" userId="SID-0" providerId="Test" clId="FakeClientId" dt="2021-08-27T06:27:21.754" v="11" actId="790"/>
            <ac:spMkLst>
              <pc:docMk/>
              <pc:sldMasterMk cId="1473429446" sldId="2147483648"/>
              <pc:sldLayoutMk cId="1716507840" sldId="2147483661"/>
              <ac:spMk id="62" creationId="{00000000-0000-0000-0000-000000000000}"/>
            </ac:spMkLst>
          </pc:spChg>
          <pc:spChg chg="mod">
            <ac:chgData name="Fake Test User" userId="SID-0" providerId="Test" clId="FakeClientId" dt="2021-08-27T06:27:21.754" v="11" actId="790"/>
            <ac:spMkLst>
              <pc:docMk/>
              <pc:sldMasterMk cId="1473429446" sldId="2147483648"/>
              <pc:sldLayoutMk cId="1716507840" sldId="2147483661"/>
              <ac:spMk id="63" creationId="{00000000-0000-0000-0000-000000000000}"/>
            </ac:spMkLst>
          </pc:spChg>
          <pc:grpChg chg="mod modVis">
            <ac:chgData name="Fake Test User" userId="SID-0" providerId="Test" clId="FakeClientId" dt="2021-08-27T06:25:51.988" v="1" actId="14429"/>
            <ac:grpSpMkLst>
              <pc:docMk/>
              <pc:sldMasterMk cId="1473429446" sldId="2147483648"/>
              <pc:sldLayoutMk cId="1716507840" sldId="2147483661"/>
              <ac:grpSpMk id="2" creationId="{00000000-0000-0000-0000-000000000000}"/>
            </ac:grpSpMkLst>
          </pc:grpChg>
          <pc:grpChg chg="mod modVis">
            <ac:chgData name="Fake Test User" userId="SID-0" providerId="Test" clId="FakeClientId" dt="2021-08-27T06:25:48.426" v="0" actId="14429"/>
            <ac:grpSpMkLst>
              <pc:docMk/>
              <pc:sldMasterMk cId="1473429446" sldId="2147483648"/>
              <pc:sldLayoutMk cId="1716507840" sldId="2147483661"/>
              <ac:grpSpMk id="29" creationId="{00000000-0000-0000-0000-000000000000}"/>
            </ac:grpSpMkLst>
          </pc:gr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C76524D-70A7-4E2D-A17D-4CE307618A1F}" type="datetime1"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2021/8/31</a:t>
            </a:fld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25C8421-E5A7-4C68-A3F2-DBDA5C08ABAC}" type="slidenum">
              <a:rPr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48819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D2103D12-EC4A-458F-B812-EA4A40715AA3}" type="datetime1">
              <a:rPr lang="ja-JP" altLang="en-US" noProof="0" smtClean="0"/>
              <a:t>2021/8/31</a:t>
            </a:fld>
            <a:endParaRPr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19A2DBDD-8C38-439C-8C49-439C76EEBABB}" type="slidenum">
              <a:rPr lang="en-US" altLang="ja-JP" noProof="0" smtClean="0"/>
              <a:pPr/>
              <a:t>‹#›</a:t>
            </a:fld>
            <a:endParaRPr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ノート プレースホルダー 7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kumimoji="1" lang="ja-JP" altLang="en-US" dirty="0"/>
              <a:t>マスター テキストの書式設定</a:t>
            </a:r>
            <a:endParaRPr lang="ja-JP" altLang="en-US" noProof="0" dirty="0"/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5581413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19A2DBDD-8C38-439C-8C49-439C76EEBABB}" type="slidenum">
              <a:rPr lang="en-US" altLang="ja-JP" smtClean="0"/>
              <a:pPr/>
              <a:t>1</a:t>
            </a:fld>
            <a:endParaRPr lang="ja-JP" altLang="en-US"/>
          </a:p>
        </p:txBody>
      </p:sp>
      <p:sp>
        <p:nvSpPr>
          <p:cNvPr id="7" name="ノート プレースホルダー 6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ja-JP" altLang="en-US" sz="1200"/>
              <a:t>この招待を変更するには、サンプル テキストを選択して、ご自分のイベントの詳細を入力するだけです。また、クリーンな状態から開始する場合は </a:t>
            </a:r>
            <a:r>
              <a:rPr lang="en-US" altLang="ja-JP" sz="1200"/>
              <a:t>[</a:t>
            </a:r>
            <a:r>
              <a:rPr lang="ja-JP" altLang="en-US" sz="1200"/>
              <a:t>ホーム</a:t>
            </a:r>
            <a:r>
              <a:rPr lang="en-US" altLang="ja-JP" sz="1200"/>
              <a:t>] </a:t>
            </a:r>
            <a:r>
              <a:rPr lang="ja-JP" altLang="en-US" sz="1200"/>
              <a:t>タブの </a:t>
            </a:r>
            <a:r>
              <a:rPr lang="en-US" altLang="ja-JP" sz="1200"/>
              <a:t>[</a:t>
            </a:r>
            <a:r>
              <a:rPr lang="ja-JP" altLang="en-US" sz="1200"/>
              <a:t>新しいスライド</a:t>
            </a:r>
            <a:r>
              <a:rPr lang="en-US" altLang="ja-JP" sz="1200"/>
              <a:t>] </a:t>
            </a:r>
            <a:r>
              <a:rPr lang="ja-JP" altLang="en-US" sz="1200"/>
              <a:t>ボタンを押して、招待の新しいページを挿入します。空のプレースホルダーにテキストを入力します。</a:t>
            </a:r>
          </a:p>
        </p:txBody>
      </p:sp>
      <p:sp>
        <p:nvSpPr>
          <p:cNvPr id="10" name="スライド イメージ プレースホルダー 9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633333972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 枚の写真 (招待状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 1" title="背景グラフィック - 左側"/>
          <p:cNvGrpSpPr/>
          <p:nvPr/>
        </p:nvGrpSpPr>
        <p:grpSpPr>
          <a:xfrm>
            <a:off x="1371600" y="1158875"/>
            <a:ext cx="3676650" cy="5486400"/>
            <a:chOff x="1371600" y="1158875"/>
            <a:chExt cx="3676650" cy="5486400"/>
          </a:xfrm>
        </p:grpSpPr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1383657" y="1158875"/>
              <a:ext cx="3660775" cy="4343400"/>
            </a:xfrm>
            <a:custGeom>
              <a:avLst/>
              <a:gdLst>
                <a:gd name="T0" fmla="*/ 2306 w 2306"/>
                <a:gd name="T1" fmla="*/ 1922 h 2736"/>
                <a:gd name="T2" fmla="*/ 0 w 2306"/>
                <a:gd name="T3" fmla="*/ 2736 h 2736"/>
                <a:gd name="T4" fmla="*/ 0 w 2306"/>
                <a:gd name="T5" fmla="*/ 0 h 2736"/>
                <a:gd name="T6" fmla="*/ 2306 w 2306"/>
                <a:gd name="T7" fmla="*/ 0 h 2736"/>
                <a:gd name="T8" fmla="*/ 2306 w 2306"/>
                <a:gd name="T9" fmla="*/ 1922 h 2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6" h="2736">
                  <a:moveTo>
                    <a:pt x="2306" y="1922"/>
                  </a:moveTo>
                  <a:lnTo>
                    <a:pt x="0" y="2736"/>
                  </a:lnTo>
                  <a:lnTo>
                    <a:pt x="0" y="0"/>
                  </a:lnTo>
                  <a:lnTo>
                    <a:pt x="2306" y="0"/>
                  </a:lnTo>
                  <a:lnTo>
                    <a:pt x="2306" y="192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3890963" y="3787775"/>
              <a:ext cx="1141413" cy="1435100"/>
            </a:xfrm>
            <a:custGeom>
              <a:avLst/>
              <a:gdLst>
                <a:gd name="T0" fmla="*/ 719 w 719"/>
                <a:gd name="T1" fmla="*/ 382 h 904"/>
                <a:gd name="T2" fmla="*/ 719 w 719"/>
                <a:gd name="T3" fmla="*/ 0 h 904"/>
                <a:gd name="T4" fmla="*/ 0 w 719"/>
                <a:gd name="T5" fmla="*/ 904 h 904"/>
                <a:gd name="T6" fmla="*/ 719 w 719"/>
                <a:gd name="T7" fmla="*/ 382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904">
                  <a:moveTo>
                    <a:pt x="719" y="382"/>
                  </a:moveTo>
                  <a:lnTo>
                    <a:pt x="719" y="0"/>
                  </a:lnTo>
                  <a:lnTo>
                    <a:pt x="0" y="904"/>
                  </a:lnTo>
                  <a:lnTo>
                    <a:pt x="719" y="38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3890963" y="4826000"/>
              <a:ext cx="1141413" cy="396875"/>
            </a:xfrm>
            <a:custGeom>
              <a:avLst/>
              <a:gdLst>
                <a:gd name="T0" fmla="*/ 719 w 719"/>
                <a:gd name="T1" fmla="*/ 220 h 250"/>
                <a:gd name="T2" fmla="*/ 719 w 719"/>
                <a:gd name="T3" fmla="*/ 0 h 250"/>
                <a:gd name="T4" fmla="*/ 0 w 719"/>
                <a:gd name="T5" fmla="*/ 250 h 250"/>
                <a:gd name="T6" fmla="*/ 719 w 719"/>
                <a:gd name="T7" fmla="*/ 22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250">
                  <a:moveTo>
                    <a:pt x="719" y="220"/>
                  </a:moveTo>
                  <a:lnTo>
                    <a:pt x="719" y="0"/>
                  </a:lnTo>
                  <a:lnTo>
                    <a:pt x="0" y="250"/>
                  </a:lnTo>
                  <a:lnTo>
                    <a:pt x="719" y="22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3890963" y="1158875"/>
              <a:ext cx="1141413" cy="4064000"/>
            </a:xfrm>
            <a:custGeom>
              <a:avLst/>
              <a:gdLst>
                <a:gd name="T0" fmla="*/ 719 w 719"/>
                <a:gd name="T1" fmla="*/ 1010 h 2560"/>
                <a:gd name="T2" fmla="*/ 719 w 719"/>
                <a:gd name="T3" fmla="*/ 0 h 2560"/>
                <a:gd name="T4" fmla="*/ 595 w 719"/>
                <a:gd name="T5" fmla="*/ 0 h 2560"/>
                <a:gd name="T6" fmla="*/ 0 w 719"/>
                <a:gd name="T7" fmla="*/ 2560 h 2560"/>
                <a:gd name="T8" fmla="*/ 719 w 719"/>
                <a:gd name="T9" fmla="*/ 101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9" h="2560">
                  <a:moveTo>
                    <a:pt x="719" y="1010"/>
                  </a:moveTo>
                  <a:lnTo>
                    <a:pt x="719" y="0"/>
                  </a:lnTo>
                  <a:lnTo>
                    <a:pt x="595" y="0"/>
                  </a:lnTo>
                  <a:lnTo>
                    <a:pt x="0" y="2560"/>
                  </a:lnTo>
                  <a:lnTo>
                    <a:pt x="719" y="101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3436938" y="1158875"/>
              <a:ext cx="657225" cy="4064000"/>
            </a:xfrm>
            <a:custGeom>
              <a:avLst/>
              <a:gdLst>
                <a:gd name="T0" fmla="*/ 414 w 414"/>
                <a:gd name="T1" fmla="*/ 0 h 2560"/>
                <a:gd name="T2" fmla="*/ 0 w 414"/>
                <a:gd name="T3" fmla="*/ 0 h 2560"/>
                <a:gd name="T4" fmla="*/ 286 w 414"/>
                <a:gd name="T5" fmla="*/ 2560 h 2560"/>
                <a:gd name="T6" fmla="*/ 414 w 414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4" h="2560">
                  <a:moveTo>
                    <a:pt x="414" y="0"/>
                  </a:moveTo>
                  <a:lnTo>
                    <a:pt x="0" y="0"/>
                  </a:lnTo>
                  <a:lnTo>
                    <a:pt x="286" y="2560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8" name="Freeform 13"/>
            <p:cNvSpPr>
              <a:spLocks/>
            </p:cNvSpPr>
            <p:nvPr/>
          </p:nvSpPr>
          <p:spPr bwMode="auto">
            <a:xfrm>
              <a:off x="3890963" y="5222875"/>
              <a:ext cx="1141413" cy="1298575"/>
            </a:xfrm>
            <a:custGeom>
              <a:avLst/>
              <a:gdLst>
                <a:gd name="T0" fmla="*/ 719 w 719"/>
                <a:gd name="T1" fmla="*/ 818 h 818"/>
                <a:gd name="T2" fmla="*/ 719 w 719"/>
                <a:gd name="T3" fmla="*/ 570 h 818"/>
                <a:gd name="T4" fmla="*/ 0 w 719"/>
                <a:gd name="T5" fmla="*/ 0 h 818"/>
                <a:gd name="T6" fmla="*/ 719 w 719"/>
                <a:gd name="T7" fmla="*/ 8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818">
                  <a:moveTo>
                    <a:pt x="719" y="818"/>
                  </a:moveTo>
                  <a:lnTo>
                    <a:pt x="719" y="570"/>
                  </a:lnTo>
                  <a:lnTo>
                    <a:pt x="0" y="0"/>
                  </a:lnTo>
                  <a:lnTo>
                    <a:pt x="719" y="818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9" name="Freeform 14"/>
            <p:cNvSpPr>
              <a:spLocks/>
            </p:cNvSpPr>
            <p:nvPr/>
          </p:nvSpPr>
          <p:spPr bwMode="auto">
            <a:xfrm>
              <a:off x="3890963" y="5222875"/>
              <a:ext cx="893763" cy="1422400"/>
            </a:xfrm>
            <a:custGeom>
              <a:avLst/>
              <a:gdLst>
                <a:gd name="T0" fmla="*/ 389 w 563"/>
                <a:gd name="T1" fmla="*/ 896 h 896"/>
                <a:gd name="T2" fmla="*/ 563 w 563"/>
                <a:gd name="T3" fmla="*/ 896 h 896"/>
                <a:gd name="T4" fmla="*/ 0 w 563"/>
                <a:gd name="T5" fmla="*/ 0 h 896"/>
                <a:gd name="T6" fmla="*/ 389 w 563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3" h="896">
                  <a:moveTo>
                    <a:pt x="389" y="896"/>
                  </a:moveTo>
                  <a:lnTo>
                    <a:pt x="563" y="896"/>
                  </a:lnTo>
                  <a:lnTo>
                    <a:pt x="0" y="0"/>
                  </a:lnTo>
                  <a:lnTo>
                    <a:pt x="389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0" name="Freeform 15"/>
            <p:cNvSpPr>
              <a:spLocks/>
            </p:cNvSpPr>
            <p:nvPr/>
          </p:nvSpPr>
          <p:spPr bwMode="auto">
            <a:xfrm>
              <a:off x="3890963" y="5222875"/>
              <a:ext cx="1141413" cy="574675"/>
            </a:xfrm>
            <a:custGeom>
              <a:avLst/>
              <a:gdLst>
                <a:gd name="T0" fmla="*/ 719 w 719"/>
                <a:gd name="T1" fmla="*/ 362 h 362"/>
                <a:gd name="T2" fmla="*/ 719 w 719"/>
                <a:gd name="T3" fmla="*/ 168 h 362"/>
                <a:gd name="T4" fmla="*/ 0 w 719"/>
                <a:gd name="T5" fmla="*/ 0 h 362"/>
                <a:gd name="T6" fmla="*/ 719 w 719"/>
                <a:gd name="T7" fmla="*/ 36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362">
                  <a:moveTo>
                    <a:pt x="719" y="362"/>
                  </a:moveTo>
                  <a:lnTo>
                    <a:pt x="719" y="168"/>
                  </a:lnTo>
                  <a:lnTo>
                    <a:pt x="0" y="0"/>
                  </a:lnTo>
                  <a:lnTo>
                    <a:pt x="719" y="36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1" name="Freeform 16"/>
            <p:cNvSpPr>
              <a:spLocks/>
            </p:cNvSpPr>
            <p:nvPr/>
          </p:nvSpPr>
          <p:spPr bwMode="auto">
            <a:xfrm>
              <a:off x="2763838" y="5222875"/>
              <a:ext cx="1127125" cy="1422400"/>
            </a:xfrm>
            <a:custGeom>
              <a:avLst/>
              <a:gdLst>
                <a:gd name="T0" fmla="*/ 0 w 710"/>
                <a:gd name="T1" fmla="*/ 896 h 896"/>
                <a:gd name="T2" fmla="*/ 296 w 710"/>
                <a:gd name="T3" fmla="*/ 896 h 896"/>
                <a:gd name="T4" fmla="*/ 710 w 710"/>
                <a:gd name="T5" fmla="*/ 0 h 896"/>
                <a:gd name="T6" fmla="*/ 0 w 710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0" h="896">
                  <a:moveTo>
                    <a:pt x="0" y="896"/>
                  </a:moveTo>
                  <a:lnTo>
                    <a:pt x="296" y="896"/>
                  </a:lnTo>
                  <a:lnTo>
                    <a:pt x="710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2" name="Freeform 17"/>
            <p:cNvSpPr>
              <a:spLocks/>
            </p:cNvSpPr>
            <p:nvPr/>
          </p:nvSpPr>
          <p:spPr bwMode="auto">
            <a:xfrm>
              <a:off x="3560763" y="5222875"/>
              <a:ext cx="330200" cy="1422400"/>
            </a:xfrm>
            <a:custGeom>
              <a:avLst/>
              <a:gdLst>
                <a:gd name="T0" fmla="*/ 0 w 208"/>
                <a:gd name="T1" fmla="*/ 896 h 896"/>
                <a:gd name="T2" fmla="*/ 164 w 208"/>
                <a:gd name="T3" fmla="*/ 896 h 896"/>
                <a:gd name="T4" fmla="*/ 208 w 208"/>
                <a:gd name="T5" fmla="*/ 0 h 896"/>
                <a:gd name="T6" fmla="*/ 0 w 208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" h="896">
                  <a:moveTo>
                    <a:pt x="0" y="896"/>
                  </a:moveTo>
                  <a:lnTo>
                    <a:pt x="164" y="896"/>
                  </a:lnTo>
                  <a:lnTo>
                    <a:pt x="208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3" name="Freeform 18"/>
            <p:cNvSpPr>
              <a:spLocks/>
            </p:cNvSpPr>
            <p:nvPr/>
          </p:nvSpPr>
          <p:spPr bwMode="auto">
            <a:xfrm>
              <a:off x="3890963" y="5222875"/>
              <a:ext cx="382588" cy="1422400"/>
            </a:xfrm>
            <a:custGeom>
              <a:avLst/>
              <a:gdLst>
                <a:gd name="T0" fmla="*/ 100 w 241"/>
                <a:gd name="T1" fmla="*/ 896 h 896"/>
                <a:gd name="T2" fmla="*/ 241 w 241"/>
                <a:gd name="T3" fmla="*/ 896 h 896"/>
                <a:gd name="T4" fmla="*/ 0 w 241"/>
                <a:gd name="T5" fmla="*/ 0 h 896"/>
                <a:gd name="T6" fmla="*/ 100 w 241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1" h="896">
                  <a:moveTo>
                    <a:pt x="100" y="896"/>
                  </a:moveTo>
                  <a:lnTo>
                    <a:pt x="241" y="896"/>
                  </a:lnTo>
                  <a:lnTo>
                    <a:pt x="0" y="0"/>
                  </a:lnTo>
                  <a:lnTo>
                    <a:pt x="10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4" name="Freeform 19"/>
            <p:cNvSpPr>
              <a:spLocks/>
            </p:cNvSpPr>
            <p:nvPr/>
          </p:nvSpPr>
          <p:spPr bwMode="auto">
            <a:xfrm>
              <a:off x="2124075" y="1158875"/>
              <a:ext cx="1766888" cy="4064000"/>
            </a:xfrm>
            <a:custGeom>
              <a:avLst/>
              <a:gdLst>
                <a:gd name="T0" fmla="*/ 427 w 1113"/>
                <a:gd name="T1" fmla="*/ 0 h 2560"/>
                <a:gd name="T2" fmla="*/ 0 w 1113"/>
                <a:gd name="T3" fmla="*/ 0 h 2560"/>
                <a:gd name="T4" fmla="*/ 1113 w 1113"/>
                <a:gd name="T5" fmla="*/ 2560 h 2560"/>
                <a:gd name="T6" fmla="*/ 427 w 1113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3" h="2560">
                  <a:moveTo>
                    <a:pt x="427" y="0"/>
                  </a:moveTo>
                  <a:lnTo>
                    <a:pt x="0" y="0"/>
                  </a:lnTo>
                  <a:lnTo>
                    <a:pt x="1113" y="2560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5" name="Freeform 20"/>
            <p:cNvSpPr>
              <a:spLocks/>
            </p:cNvSpPr>
            <p:nvPr/>
          </p:nvSpPr>
          <p:spPr bwMode="auto">
            <a:xfrm>
              <a:off x="1371600" y="5222875"/>
              <a:ext cx="2519363" cy="1422400"/>
            </a:xfrm>
            <a:custGeom>
              <a:avLst/>
              <a:gdLst>
                <a:gd name="T0" fmla="*/ 0 w 1587"/>
                <a:gd name="T1" fmla="*/ 554 h 896"/>
                <a:gd name="T2" fmla="*/ 0 w 1587"/>
                <a:gd name="T3" fmla="*/ 896 h 896"/>
                <a:gd name="T4" fmla="*/ 356 w 1587"/>
                <a:gd name="T5" fmla="*/ 896 h 896"/>
                <a:gd name="T6" fmla="*/ 1587 w 1587"/>
                <a:gd name="T7" fmla="*/ 0 h 896"/>
                <a:gd name="T8" fmla="*/ 0 w 1587"/>
                <a:gd name="T9" fmla="*/ 554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7" h="896">
                  <a:moveTo>
                    <a:pt x="0" y="554"/>
                  </a:moveTo>
                  <a:lnTo>
                    <a:pt x="0" y="896"/>
                  </a:lnTo>
                  <a:lnTo>
                    <a:pt x="356" y="896"/>
                  </a:lnTo>
                  <a:lnTo>
                    <a:pt x="1587" y="0"/>
                  </a:lnTo>
                  <a:lnTo>
                    <a:pt x="0" y="554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6" name="Freeform 21"/>
            <p:cNvSpPr>
              <a:spLocks/>
            </p:cNvSpPr>
            <p:nvPr/>
          </p:nvSpPr>
          <p:spPr bwMode="auto">
            <a:xfrm>
              <a:off x="1371600" y="1209675"/>
              <a:ext cx="2519363" cy="4013200"/>
            </a:xfrm>
            <a:custGeom>
              <a:avLst/>
              <a:gdLst>
                <a:gd name="T0" fmla="*/ 0 w 1587"/>
                <a:gd name="T1" fmla="*/ 0 h 2528"/>
                <a:gd name="T2" fmla="*/ 0 w 1587"/>
                <a:gd name="T3" fmla="*/ 728 h 2528"/>
                <a:gd name="T4" fmla="*/ 1587 w 1587"/>
                <a:gd name="T5" fmla="*/ 2528 h 2528"/>
                <a:gd name="T6" fmla="*/ 0 w 1587"/>
                <a:gd name="T7" fmla="*/ 0 h 2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2528">
                  <a:moveTo>
                    <a:pt x="0" y="0"/>
                  </a:moveTo>
                  <a:lnTo>
                    <a:pt x="0" y="728"/>
                  </a:lnTo>
                  <a:lnTo>
                    <a:pt x="1587" y="2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auto">
            <a:xfrm>
              <a:off x="1371600" y="4638675"/>
              <a:ext cx="2519363" cy="692150"/>
            </a:xfrm>
            <a:custGeom>
              <a:avLst/>
              <a:gdLst>
                <a:gd name="T0" fmla="*/ 0 w 1587"/>
                <a:gd name="T1" fmla="*/ 0 h 436"/>
                <a:gd name="T2" fmla="*/ 0 w 1587"/>
                <a:gd name="T3" fmla="*/ 436 h 436"/>
                <a:gd name="T4" fmla="*/ 1587 w 1587"/>
                <a:gd name="T5" fmla="*/ 368 h 436"/>
                <a:gd name="T6" fmla="*/ 0 w 1587"/>
                <a:gd name="T7" fmla="*/ 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436">
                  <a:moveTo>
                    <a:pt x="0" y="0"/>
                  </a:moveTo>
                  <a:lnTo>
                    <a:pt x="0" y="436"/>
                  </a:lnTo>
                  <a:lnTo>
                    <a:pt x="1587" y="3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8" name="Freeform 23"/>
            <p:cNvSpPr>
              <a:spLocks/>
            </p:cNvSpPr>
            <p:nvPr/>
          </p:nvSpPr>
          <p:spPr bwMode="auto">
            <a:xfrm>
              <a:off x="1371600" y="3228975"/>
              <a:ext cx="2519363" cy="1993900"/>
            </a:xfrm>
            <a:custGeom>
              <a:avLst/>
              <a:gdLst>
                <a:gd name="T0" fmla="*/ 0 w 1587"/>
                <a:gd name="T1" fmla="*/ 0 h 1256"/>
                <a:gd name="T2" fmla="*/ 0 w 1587"/>
                <a:gd name="T3" fmla="*/ 460 h 1256"/>
                <a:gd name="T4" fmla="*/ 1587 w 1587"/>
                <a:gd name="T5" fmla="*/ 1256 h 1256"/>
                <a:gd name="T6" fmla="*/ 0 w 1587"/>
                <a:gd name="T7" fmla="*/ 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1256">
                  <a:moveTo>
                    <a:pt x="0" y="0"/>
                  </a:moveTo>
                  <a:lnTo>
                    <a:pt x="0" y="460"/>
                  </a:lnTo>
                  <a:lnTo>
                    <a:pt x="1587" y="12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2" name="Freeform 27"/>
            <p:cNvSpPr>
              <a:spLocks/>
            </p:cNvSpPr>
            <p:nvPr/>
          </p:nvSpPr>
          <p:spPr bwMode="auto">
            <a:xfrm>
              <a:off x="1382350" y="4194175"/>
              <a:ext cx="3665900" cy="1873188"/>
            </a:xfrm>
            <a:custGeom>
              <a:avLst/>
              <a:gdLst>
                <a:gd name="T0" fmla="*/ 2306 w 2306"/>
                <a:gd name="T1" fmla="*/ 388 h 1192"/>
                <a:gd name="T2" fmla="*/ 0 w 2306"/>
                <a:gd name="T3" fmla="*/ 1192 h 1192"/>
                <a:gd name="T4" fmla="*/ 0 w 2306"/>
                <a:gd name="T5" fmla="*/ 814 h 1192"/>
                <a:gd name="T6" fmla="*/ 2306 w 2306"/>
                <a:gd name="T7" fmla="*/ 0 h 1192"/>
                <a:gd name="T8" fmla="*/ 2306 w 2306"/>
                <a:gd name="T9" fmla="*/ 388 h 1192"/>
                <a:gd name="connsiteX0" fmla="*/ 10014 w 10014"/>
                <a:gd name="connsiteY0" fmla="*/ 3255 h 10000"/>
                <a:gd name="connsiteX1" fmla="*/ 14 w 10014"/>
                <a:gd name="connsiteY1" fmla="*/ 10000 h 10000"/>
                <a:gd name="connsiteX2" fmla="*/ 0 w 10014"/>
                <a:gd name="connsiteY2" fmla="*/ 6670 h 10000"/>
                <a:gd name="connsiteX3" fmla="*/ 10014 w 10014"/>
                <a:gd name="connsiteY3" fmla="*/ 0 h 10000"/>
                <a:gd name="connsiteX4" fmla="*/ 10014 w 10014"/>
                <a:gd name="connsiteY4" fmla="*/ 3255 h 10000"/>
                <a:gd name="connsiteX0" fmla="*/ 10014 w 10014"/>
                <a:gd name="connsiteY0" fmla="*/ 3255 h 9899"/>
                <a:gd name="connsiteX1" fmla="*/ 14 w 10014"/>
                <a:gd name="connsiteY1" fmla="*/ 9899 h 9899"/>
                <a:gd name="connsiteX2" fmla="*/ 0 w 10014"/>
                <a:gd name="connsiteY2" fmla="*/ 6670 h 9899"/>
                <a:gd name="connsiteX3" fmla="*/ 10014 w 10014"/>
                <a:gd name="connsiteY3" fmla="*/ 0 h 9899"/>
                <a:gd name="connsiteX4" fmla="*/ 10014 w 10014"/>
                <a:gd name="connsiteY4" fmla="*/ 3255 h 9899"/>
                <a:gd name="connsiteX0" fmla="*/ 10000 w 10000"/>
                <a:gd name="connsiteY0" fmla="*/ 3288 h 10000"/>
                <a:gd name="connsiteX1" fmla="*/ 1 w 10000"/>
                <a:gd name="connsiteY1" fmla="*/ 10000 h 10000"/>
                <a:gd name="connsiteX2" fmla="*/ 0 w 10000"/>
                <a:gd name="connsiteY2" fmla="*/ 6738 h 10000"/>
                <a:gd name="connsiteX3" fmla="*/ 10000 w 10000"/>
                <a:gd name="connsiteY3" fmla="*/ 0 h 10000"/>
                <a:gd name="connsiteX4" fmla="*/ 10000 w 10000"/>
                <a:gd name="connsiteY4" fmla="*/ 328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10000" y="3288"/>
                  </a:moveTo>
                  <a:lnTo>
                    <a:pt x="1" y="10000"/>
                  </a:lnTo>
                  <a:cubicBezTo>
                    <a:pt x="-4" y="8879"/>
                    <a:pt x="5" y="7859"/>
                    <a:pt x="0" y="6738"/>
                  </a:cubicBezTo>
                  <a:lnTo>
                    <a:pt x="10000" y="0"/>
                  </a:lnTo>
                  <a:lnTo>
                    <a:pt x="10000" y="328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34" name="テキスト プレースホルダー 33"/>
          <p:cNvSpPr>
            <a:spLocks noGrp="1"/>
          </p:cNvSpPr>
          <p:nvPr>
            <p:ph type="body" sz="quarter" idx="10" hasCustomPrompt="1"/>
          </p:nvPr>
        </p:nvSpPr>
        <p:spPr>
          <a:xfrm rot="-1140000">
            <a:off x="1394176" y="2150079"/>
            <a:ext cx="3489039" cy="307777"/>
          </a:xfrm>
        </p:spPr>
        <p:txBody>
          <a:bodyPr tIns="0" bIns="0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+mj-lt"/>
              </a:defRPr>
            </a:lvl5pPr>
          </a:lstStyle>
          <a:p>
            <a:pPr lvl="0" rtl="0"/>
            <a:r>
              <a:rPr lang="ja-JP" altLang="en-US" noProof="0"/>
              <a:t>クリックしてテキストを編集</a:t>
            </a:r>
          </a:p>
        </p:txBody>
      </p:sp>
      <p:sp>
        <p:nvSpPr>
          <p:cNvPr id="37" name="テキスト プレースホルダー 36"/>
          <p:cNvSpPr>
            <a:spLocks noGrp="1"/>
          </p:cNvSpPr>
          <p:nvPr>
            <p:ph type="body" sz="quarter" idx="11" hasCustomPrompt="1"/>
          </p:nvPr>
        </p:nvSpPr>
        <p:spPr>
          <a:xfrm rot="-1140000">
            <a:off x="1490603" y="2380991"/>
            <a:ext cx="3495476" cy="553998"/>
          </a:xfrm>
        </p:spPr>
        <p:txBody>
          <a:bodyPr wrap="square" tIns="0" bIns="0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cap="all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3600" cap="all" baseline="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3600" cap="all" baseline="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3600" cap="all" baseline="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3600" cap="all" baseline="0">
                <a:latin typeface="+mj-lt"/>
              </a:defRPr>
            </a:lvl5pPr>
          </a:lstStyle>
          <a:p>
            <a:pPr lvl="0" rtl="0"/>
            <a:r>
              <a:rPr lang="ja-JP" altLang="en-US" noProof="0"/>
              <a:t>クリックして編集</a:t>
            </a:r>
          </a:p>
        </p:txBody>
      </p:sp>
      <p:sp>
        <p:nvSpPr>
          <p:cNvPr id="45" name="テキスト プレースホルダー 44"/>
          <p:cNvSpPr>
            <a:spLocks noGrp="1"/>
          </p:cNvSpPr>
          <p:nvPr>
            <p:ph type="body" sz="quarter" idx="14" hasCustomPrompt="1"/>
          </p:nvPr>
        </p:nvSpPr>
        <p:spPr>
          <a:xfrm rot="-1140000">
            <a:off x="2273192" y="4745619"/>
            <a:ext cx="2783136" cy="230832"/>
          </a:xfrm>
        </p:spPr>
        <p:txBody>
          <a:bodyPr tIns="0" bIns="0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500" cap="all" baseline="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500" cap="all" baseline="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500" cap="all" baseline="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500" cap="all" baseline="0">
                <a:latin typeface="+mj-lt"/>
              </a:defRPr>
            </a:lvl5pPr>
          </a:lstStyle>
          <a:p>
            <a:pPr lvl="0" rtl="0"/>
            <a:r>
              <a:rPr lang="ja-JP" altLang="en-US" noProof="0"/>
              <a:t>クリックしてテキストを編集</a:t>
            </a:r>
          </a:p>
        </p:txBody>
      </p:sp>
      <p:sp>
        <p:nvSpPr>
          <p:cNvPr id="50" name="テキスト プレースホルダー 49"/>
          <p:cNvSpPr>
            <a:spLocks noGrp="1"/>
          </p:cNvSpPr>
          <p:nvPr>
            <p:ph type="body" sz="quarter" idx="15" hasCustomPrompt="1"/>
          </p:nvPr>
        </p:nvSpPr>
        <p:spPr>
          <a:xfrm rot="-1140000">
            <a:off x="2344618" y="4967665"/>
            <a:ext cx="2722775" cy="230832"/>
          </a:xfrm>
        </p:spPr>
        <p:txBody>
          <a:bodyPr tIns="0" bIns="0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</a:defRPr>
            </a:lvl5pPr>
          </a:lstStyle>
          <a:p>
            <a:pPr lvl="0" rtl="0"/>
            <a:r>
              <a:rPr lang="ja-JP" altLang="en-US" noProof="0"/>
              <a:t>クリックしてテキストを編集</a:t>
            </a:r>
          </a:p>
        </p:txBody>
      </p:sp>
      <p:sp>
        <p:nvSpPr>
          <p:cNvPr id="52" name="テキスト プレースホルダー 51"/>
          <p:cNvSpPr>
            <a:spLocks noGrp="1"/>
          </p:cNvSpPr>
          <p:nvPr>
            <p:ph type="body" sz="quarter" idx="16" hasCustomPrompt="1"/>
          </p:nvPr>
        </p:nvSpPr>
        <p:spPr>
          <a:xfrm>
            <a:off x="1495640" y="5998393"/>
            <a:ext cx="1645920" cy="634181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spcBef>
                <a:spcPts val="200"/>
              </a:spcBef>
              <a:buNone/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5pPr>
          </a:lstStyle>
          <a:p>
            <a:pPr lvl="0" rtl="0"/>
            <a:r>
              <a:rPr lang="ja-JP" altLang="en-US" noProof="0"/>
              <a:t>クリックしてテキストを編集</a:t>
            </a:r>
          </a:p>
        </p:txBody>
      </p:sp>
      <p:sp>
        <p:nvSpPr>
          <p:cNvPr id="53" name="テキスト プレースホルダー 51"/>
          <p:cNvSpPr>
            <a:spLocks noGrp="1"/>
          </p:cNvSpPr>
          <p:nvPr>
            <p:ph type="body" sz="quarter" idx="17" hasCustomPrompt="1"/>
          </p:nvPr>
        </p:nvSpPr>
        <p:spPr>
          <a:xfrm>
            <a:off x="3222732" y="5998393"/>
            <a:ext cx="1645920" cy="634181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spcBef>
                <a:spcPts val="200"/>
              </a:spcBef>
              <a:buNone/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5pPr>
          </a:lstStyle>
          <a:p>
            <a:pPr lvl="0" rtl="0"/>
            <a:r>
              <a:rPr lang="ja-JP" altLang="en-US" noProof="0"/>
              <a:t>クリックしてテキストを編集</a:t>
            </a:r>
          </a:p>
        </p:txBody>
      </p:sp>
      <p:grpSp>
        <p:nvGrpSpPr>
          <p:cNvPr id="29" name="グループ 28" title="背景グラフィック - 右側"/>
          <p:cNvGrpSpPr/>
          <p:nvPr/>
        </p:nvGrpSpPr>
        <p:grpSpPr>
          <a:xfrm>
            <a:off x="5034264" y="1158875"/>
            <a:ext cx="3676650" cy="5486400"/>
            <a:chOff x="1371600" y="1158875"/>
            <a:chExt cx="3676650" cy="5486400"/>
          </a:xfrm>
        </p:grpSpPr>
        <p:sp>
          <p:nvSpPr>
            <p:cNvPr id="30" name="Freeform 5"/>
            <p:cNvSpPr>
              <a:spLocks/>
            </p:cNvSpPr>
            <p:nvPr/>
          </p:nvSpPr>
          <p:spPr bwMode="auto">
            <a:xfrm>
              <a:off x="1383657" y="1158875"/>
              <a:ext cx="3660775" cy="4343400"/>
            </a:xfrm>
            <a:custGeom>
              <a:avLst/>
              <a:gdLst>
                <a:gd name="T0" fmla="*/ 2306 w 2306"/>
                <a:gd name="T1" fmla="*/ 1922 h 2736"/>
                <a:gd name="T2" fmla="*/ 0 w 2306"/>
                <a:gd name="T3" fmla="*/ 2736 h 2736"/>
                <a:gd name="T4" fmla="*/ 0 w 2306"/>
                <a:gd name="T5" fmla="*/ 0 h 2736"/>
                <a:gd name="T6" fmla="*/ 2306 w 2306"/>
                <a:gd name="T7" fmla="*/ 0 h 2736"/>
                <a:gd name="T8" fmla="*/ 2306 w 2306"/>
                <a:gd name="T9" fmla="*/ 1922 h 2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6" h="2736">
                  <a:moveTo>
                    <a:pt x="2306" y="1922"/>
                  </a:moveTo>
                  <a:lnTo>
                    <a:pt x="0" y="2736"/>
                  </a:lnTo>
                  <a:lnTo>
                    <a:pt x="0" y="0"/>
                  </a:lnTo>
                  <a:lnTo>
                    <a:pt x="2306" y="0"/>
                  </a:lnTo>
                  <a:lnTo>
                    <a:pt x="2306" y="192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1" name="Freeform 9"/>
            <p:cNvSpPr>
              <a:spLocks/>
            </p:cNvSpPr>
            <p:nvPr/>
          </p:nvSpPr>
          <p:spPr bwMode="auto">
            <a:xfrm>
              <a:off x="3890963" y="3787775"/>
              <a:ext cx="1141413" cy="1435100"/>
            </a:xfrm>
            <a:custGeom>
              <a:avLst/>
              <a:gdLst>
                <a:gd name="T0" fmla="*/ 719 w 719"/>
                <a:gd name="T1" fmla="*/ 382 h 904"/>
                <a:gd name="T2" fmla="*/ 719 w 719"/>
                <a:gd name="T3" fmla="*/ 0 h 904"/>
                <a:gd name="T4" fmla="*/ 0 w 719"/>
                <a:gd name="T5" fmla="*/ 904 h 904"/>
                <a:gd name="T6" fmla="*/ 719 w 719"/>
                <a:gd name="T7" fmla="*/ 382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904">
                  <a:moveTo>
                    <a:pt x="719" y="382"/>
                  </a:moveTo>
                  <a:lnTo>
                    <a:pt x="719" y="0"/>
                  </a:lnTo>
                  <a:lnTo>
                    <a:pt x="0" y="904"/>
                  </a:lnTo>
                  <a:lnTo>
                    <a:pt x="719" y="38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3" name="Freeform 10"/>
            <p:cNvSpPr>
              <a:spLocks/>
            </p:cNvSpPr>
            <p:nvPr/>
          </p:nvSpPr>
          <p:spPr bwMode="auto">
            <a:xfrm>
              <a:off x="3890963" y="4826000"/>
              <a:ext cx="1141413" cy="396875"/>
            </a:xfrm>
            <a:custGeom>
              <a:avLst/>
              <a:gdLst>
                <a:gd name="T0" fmla="*/ 719 w 719"/>
                <a:gd name="T1" fmla="*/ 220 h 250"/>
                <a:gd name="T2" fmla="*/ 719 w 719"/>
                <a:gd name="T3" fmla="*/ 0 h 250"/>
                <a:gd name="T4" fmla="*/ 0 w 719"/>
                <a:gd name="T5" fmla="*/ 250 h 250"/>
                <a:gd name="T6" fmla="*/ 719 w 719"/>
                <a:gd name="T7" fmla="*/ 22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250">
                  <a:moveTo>
                    <a:pt x="719" y="220"/>
                  </a:moveTo>
                  <a:lnTo>
                    <a:pt x="719" y="0"/>
                  </a:lnTo>
                  <a:lnTo>
                    <a:pt x="0" y="250"/>
                  </a:lnTo>
                  <a:lnTo>
                    <a:pt x="719" y="22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5" name="Freeform 11"/>
            <p:cNvSpPr>
              <a:spLocks/>
            </p:cNvSpPr>
            <p:nvPr/>
          </p:nvSpPr>
          <p:spPr bwMode="auto">
            <a:xfrm>
              <a:off x="3890963" y="1158875"/>
              <a:ext cx="1141413" cy="4064000"/>
            </a:xfrm>
            <a:custGeom>
              <a:avLst/>
              <a:gdLst>
                <a:gd name="T0" fmla="*/ 719 w 719"/>
                <a:gd name="T1" fmla="*/ 1010 h 2560"/>
                <a:gd name="T2" fmla="*/ 719 w 719"/>
                <a:gd name="T3" fmla="*/ 0 h 2560"/>
                <a:gd name="T4" fmla="*/ 595 w 719"/>
                <a:gd name="T5" fmla="*/ 0 h 2560"/>
                <a:gd name="T6" fmla="*/ 0 w 719"/>
                <a:gd name="T7" fmla="*/ 2560 h 2560"/>
                <a:gd name="T8" fmla="*/ 719 w 719"/>
                <a:gd name="T9" fmla="*/ 101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9" h="2560">
                  <a:moveTo>
                    <a:pt x="719" y="1010"/>
                  </a:moveTo>
                  <a:lnTo>
                    <a:pt x="719" y="0"/>
                  </a:lnTo>
                  <a:lnTo>
                    <a:pt x="595" y="0"/>
                  </a:lnTo>
                  <a:lnTo>
                    <a:pt x="0" y="2560"/>
                  </a:lnTo>
                  <a:lnTo>
                    <a:pt x="719" y="101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6" name="Freeform 12"/>
            <p:cNvSpPr>
              <a:spLocks/>
            </p:cNvSpPr>
            <p:nvPr/>
          </p:nvSpPr>
          <p:spPr bwMode="auto">
            <a:xfrm>
              <a:off x="3436938" y="1158875"/>
              <a:ext cx="657225" cy="4064000"/>
            </a:xfrm>
            <a:custGeom>
              <a:avLst/>
              <a:gdLst>
                <a:gd name="T0" fmla="*/ 414 w 414"/>
                <a:gd name="T1" fmla="*/ 0 h 2560"/>
                <a:gd name="T2" fmla="*/ 0 w 414"/>
                <a:gd name="T3" fmla="*/ 0 h 2560"/>
                <a:gd name="T4" fmla="*/ 286 w 414"/>
                <a:gd name="T5" fmla="*/ 2560 h 2560"/>
                <a:gd name="T6" fmla="*/ 414 w 414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4" h="2560">
                  <a:moveTo>
                    <a:pt x="414" y="0"/>
                  </a:moveTo>
                  <a:lnTo>
                    <a:pt x="0" y="0"/>
                  </a:lnTo>
                  <a:lnTo>
                    <a:pt x="286" y="2560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8" name="Freeform 13"/>
            <p:cNvSpPr>
              <a:spLocks/>
            </p:cNvSpPr>
            <p:nvPr/>
          </p:nvSpPr>
          <p:spPr bwMode="auto">
            <a:xfrm>
              <a:off x="3890963" y="5222875"/>
              <a:ext cx="1141413" cy="1298575"/>
            </a:xfrm>
            <a:custGeom>
              <a:avLst/>
              <a:gdLst>
                <a:gd name="T0" fmla="*/ 719 w 719"/>
                <a:gd name="T1" fmla="*/ 818 h 818"/>
                <a:gd name="T2" fmla="*/ 719 w 719"/>
                <a:gd name="T3" fmla="*/ 570 h 818"/>
                <a:gd name="T4" fmla="*/ 0 w 719"/>
                <a:gd name="T5" fmla="*/ 0 h 818"/>
                <a:gd name="T6" fmla="*/ 719 w 719"/>
                <a:gd name="T7" fmla="*/ 8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818">
                  <a:moveTo>
                    <a:pt x="719" y="818"/>
                  </a:moveTo>
                  <a:lnTo>
                    <a:pt x="719" y="570"/>
                  </a:lnTo>
                  <a:lnTo>
                    <a:pt x="0" y="0"/>
                  </a:lnTo>
                  <a:lnTo>
                    <a:pt x="719" y="818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0" name="Freeform 14"/>
            <p:cNvSpPr>
              <a:spLocks/>
            </p:cNvSpPr>
            <p:nvPr/>
          </p:nvSpPr>
          <p:spPr bwMode="auto">
            <a:xfrm>
              <a:off x="3890963" y="5222875"/>
              <a:ext cx="893763" cy="1422400"/>
            </a:xfrm>
            <a:custGeom>
              <a:avLst/>
              <a:gdLst>
                <a:gd name="T0" fmla="*/ 389 w 563"/>
                <a:gd name="T1" fmla="*/ 896 h 896"/>
                <a:gd name="T2" fmla="*/ 563 w 563"/>
                <a:gd name="T3" fmla="*/ 896 h 896"/>
                <a:gd name="T4" fmla="*/ 0 w 563"/>
                <a:gd name="T5" fmla="*/ 0 h 896"/>
                <a:gd name="T6" fmla="*/ 389 w 563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3" h="896">
                  <a:moveTo>
                    <a:pt x="389" y="896"/>
                  </a:moveTo>
                  <a:lnTo>
                    <a:pt x="563" y="896"/>
                  </a:lnTo>
                  <a:lnTo>
                    <a:pt x="0" y="0"/>
                  </a:lnTo>
                  <a:lnTo>
                    <a:pt x="389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1" name="Freeform 15"/>
            <p:cNvSpPr>
              <a:spLocks/>
            </p:cNvSpPr>
            <p:nvPr/>
          </p:nvSpPr>
          <p:spPr bwMode="auto">
            <a:xfrm>
              <a:off x="3890963" y="5222875"/>
              <a:ext cx="1141413" cy="574675"/>
            </a:xfrm>
            <a:custGeom>
              <a:avLst/>
              <a:gdLst>
                <a:gd name="T0" fmla="*/ 719 w 719"/>
                <a:gd name="T1" fmla="*/ 362 h 362"/>
                <a:gd name="T2" fmla="*/ 719 w 719"/>
                <a:gd name="T3" fmla="*/ 168 h 362"/>
                <a:gd name="T4" fmla="*/ 0 w 719"/>
                <a:gd name="T5" fmla="*/ 0 h 362"/>
                <a:gd name="T6" fmla="*/ 719 w 719"/>
                <a:gd name="T7" fmla="*/ 36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362">
                  <a:moveTo>
                    <a:pt x="719" y="362"/>
                  </a:moveTo>
                  <a:lnTo>
                    <a:pt x="719" y="168"/>
                  </a:lnTo>
                  <a:lnTo>
                    <a:pt x="0" y="0"/>
                  </a:lnTo>
                  <a:lnTo>
                    <a:pt x="719" y="36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2" name="Freeform 16"/>
            <p:cNvSpPr>
              <a:spLocks/>
            </p:cNvSpPr>
            <p:nvPr/>
          </p:nvSpPr>
          <p:spPr bwMode="auto">
            <a:xfrm>
              <a:off x="2763838" y="5222875"/>
              <a:ext cx="1127125" cy="1422400"/>
            </a:xfrm>
            <a:custGeom>
              <a:avLst/>
              <a:gdLst>
                <a:gd name="T0" fmla="*/ 0 w 710"/>
                <a:gd name="T1" fmla="*/ 896 h 896"/>
                <a:gd name="T2" fmla="*/ 296 w 710"/>
                <a:gd name="T3" fmla="*/ 896 h 896"/>
                <a:gd name="T4" fmla="*/ 710 w 710"/>
                <a:gd name="T5" fmla="*/ 0 h 896"/>
                <a:gd name="T6" fmla="*/ 0 w 710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0" h="896">
                  <a:moveTo>
                    <a:pt x="0" y="896"/>
                  </a:moveTo>
                  <a:lnTo>
                    <a:pt x="296" y="896"/>
                  </a:lnTo>
                  <a:lnTo>
                    <a:pt x="710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3" name="Freeform 17"/>
            <p:cNvSpPr>
              <a:spLocks/>
            </p:cNvSpPr>
            <p:nvPr/>
          </p:nvSpPr>
          <p:spPr bwMode="auto">
            <a:xfrm>
              <a:off x="3560763" y="5222875"/>
              <a:ext cx="330200" cy="1422400"/>
            </a:xfrm>
            <a:custGeom>
              <a:avLst/>
              <a:gdLst>
                <a:gd name="T0" fmla="*/ 0 w 208"/>
                <a:gd name="T1" fmla="*/ 896 h 896"/>
                <a:gd name="T2" fmla="*/ 164 w 208"/>
                <a:gd name="T3" fmla="*/ 896 h 896"/>
                <a:gd name="T4" fmla="*/ 208 w 208"/>
                <a:gd name="T5" fmla="*/ 0 h 896"/>
                <a:gd name="T6" fmla="*/ 0 w 208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" h="896">
                  <a:moveTo>
                    <a:pt x="0" y="896"/>
                  </a:moveTo>
                  <a:lnTo>
                    <a:pt x="164" y="896"/>
                  </a:lnTo>
                  <a:lnTo>
                    <a:pt x="208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4" name="Freeform 18"/>
            <p:cNvSpPr>
              <a:spLocks/>
            </p:cNvSpPr>
            <p:nvPr/>
          </p:nvSpPr>
          <p:spPr bwMode="auto">
            <a:xfrm>
              <a:off x="3890963" y="5222875"/>
              <a:ext cx="382588" cy="1422400"/>
            </a:xfrm>
            <a:custGeom>
              <a:avLst/>
              <a:gdLst>
                <a:gd name="T0" fmla="*/ 100 w 241"/>
                <a:gd name="T1" fmla="*/ 896 h 896"/>
                <a:gd name="T2" fmla="*/ 241 w 241"/>
                <a:gd name="T3" fmla="*/ 896 h 896"/>
                <a:gd name="T4" fmla="*/ 0 w 241"/>
                <a:gd name="T5" fmla="*/ 0 h 896"/>
                <a:gd name="T6" fmla="*/ 100 w 241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1" h="896">
                  <a:moveTo>
                    <a:pt x="100" y="896"/>
                  </a:moveTo>
                  <a:lnTo>
                    <a:pt x="241" y="896"/>
                  </a:lnTo>
                  <a:lnTo>
                    <a:pt x="0" y="0"/>
                  </a:lnTo>
                  <a:lnTo>
                    <a:pt x="10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6" name="Freeform 19"/>
            <p:cNvSpPr>
              <a:spLocks/>
            </p:cNvSpPr>
            <p:nvPr/>
          </p:nvSpPr>
          <p:spPr bwMode="auto">
            <a:xfrm>
              <a:off x="2124075" y="1158875"/>
              <a:ext cx="1766888" cy="4064000"/>
            </a:xfrm>
            <a:custGeom>
              <a:avLst/>
              <a:gdLst>
                <a:gd name="T0" fmla="*/ 427 w 1113"/>
                <a:gd name="T1" fmla="*/ 0 h 2560"/>
                <a:gd name="T2" fmla="*/ 0 w 1113"/>
                <a:gd name="T3" fmla="*/ 0 h 2560"/>
                <a:gd name="T4" fmla="*/ 1113 w 1113"/>
                <a:gd name="T5" fmla="*/ 2560 h 2560"/>
                <a:gd name="T6" fmla="*/ 427 w 1113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3" h="2560">
                  <a:moveTo>
                    <a:pt x="427" y="0"/>
                  </a:moveTo>
                  <a:lnTo>
                    <a:pt x="0" y="0"/>
                  </a:lnTo>
                  <a:lnTo>
                    <a:pt x="1113" y="2560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7" name="Freeform 20"/>
            <p:cNvSpPr>
              <a:spLocks/>
            </p:cNvSpPr>
            <p:nvPr/>
          </p:nvSpPr>
          <p:spPr bwMode="auto">
            <a:xfrm>
              <a:off x="1371600" y="5222875"/>
              <a:ext cx="2519363" cy="1422400"/>
            </a:xfrm>
            <a:custGeom>
              <a:avLst/>
              <a:gdLst>
                <a:gd name="T0" fmla="*/ 0 w 1587"/>
                <a:gd name="T1" fmla="*/ 554 h 896"/>
                <a:gd name="T2" fmla="*/ 0 w 1587"/>
                <a:gd name="T3" fmla="*/ 896 h 896"/>
                <a:gd name="T4" fmla="*/ 356 w 1587"/>
                <a:gd name="T5" fmla="*/ 896 h 896"/>
                <a:gd name="T6" fmla="*/ 1587 w 1587"/>
                <a:gd name="T7" fmla="*/ 0 h 896"/>
                <a:gd name="T8" fmla="*/ 0 w 1587"/>
                <a:gd name="T9" fmla="*/ 554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7" h="896">
                  <a:moveTo>
                    <a:pt x="0" y="554"/>
                  </a:moveTo>
                  <a:lnTo>
                    <a:pt x="0" y="896"/>
                  </a:lnTo>
                  <a:lnTo>
                    <a:pt x="356" y="896"/>
                  </a:lnTo>
                  <a:lnTo>
                    <a:pt x="1587" y="0"/>
                  </a:lnTo>
                  <a:lnTo>
                    <a:pt x="0" y="554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8" name="Freeform 21"/>
            <p:cNvSpPr>
              <a:spLocks/>
            </p:cNvSpPr>
            <p:nvPr/>
          </p:nvSpPr>
          <p:spPr bwMode="auto">
            <a:xfrm>
              <a:off x="1371600" y="1209675"/>
              <a:ext cx="2519363" cy="4013200"/>
            </a:xfrm>
            <a:custGeom>
              <a:avLst/>
              <a:gdLst>
                <a:gd name="T0" fmla="*/ 0 w 1587"/>
                <a:gd name="T1" fmla="*/ 0 h 2528"/>
                <a:gd name="T2" fmla="*/ 0 w 1587"/>
                <a:gd name="T3" fmla="*/ 728 h 2528"/>
                <a:gd name="T4" fmla="*/ 1587 w 1587"/>
                <a:gd name="T5" fmla="*/ 2528 h 2528"/>
                <a:gd name="T6" fmla="*/ 0 w 1587"/>
                <a:gd name="T7" fmla="*/ 0 h 2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2528">
                  <a:moveTo>
                    <a:pt x="0" y="0"/>
                  </a:moveTo>
                  <a:lnTo>
                    <a:pt x="0" y="728"/>
                  </a:lnTo>
                  <a:lnTo>
                    <a:pt x="1587" y="2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9" name="Freeform 22"/>
            <p:cNvSpPr>
              <a:spLocks/>
            </p:cNvSpPr>
            <p:nvPr/>
          </p:nvSpPr>
          <p:spPr bwMode="auto">
            <a:xfrm>
              <a:off x="1371600" y="4638675"/>
              <a:ext cx="2519363" cy="692150"/>
            </a:xfrm>
            <a:custGeom>
              <a:avLst/>
              <a:gdLst>
                <a:gd name="T0" fmla="*/ 0 w 1587"/>
                <a:gd name="T1" fmla="*/ 0 h 436"/>
                <a:gd name="T2" fmla="*/ 0 w 1587"/>
                <a:gd name="T3" fmla="*/ 436 h 436"/>
                <a:gd name="T4" fmla="*/ 1587 w 1587"/>
                <a:gd name="T5" fmla="*/ 368 h 436"/>
                <a:gd name="T6" fmla="*/ 0 w 1587"/>
                <a:gd name="T7" fmla="*/ 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436">
                  <a:moveTo>
                    <a:pt x="0" y="0"/>
                  </a:moveTo>
                  <a:lnTo>
                    <a:pt x="0" y="436"/>
                  </a:lnTo>
                  <a:lnTo>
                    <a:pt x="1587" y="3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1" name="Freeform 23"/>
            <p:cNvSpPr>
              <a:spLocks/>
            </p:cNvSpPr>
            <p:nvPr/>
          </p:nvSpPr>
          <p:spPr bwMode="auto">
            <a:xfrm>
              <a:off x="1371600" y="3228975"/>
              <a:ext cx="2519363" cy="1993900"/>
            </a:xfrm>
            <a:custGeom>
              <a:avLst/>
              <a:gdLst>
                <a:gd name="T0" fmla="*/ 0 w 1587"/>
                <a:gd name="T1" fmla="*/ 0 h 1256"/>
                <a:gd name="T2" fmla="*/ 0 w 1587"/>
                <a:gd name="T3" fmla="*/ 460 h 1256"/>
                <a:gd name="T4" fmla="*/ 1587 w 1587"/>
                <a:gd name="T5" fmla="*/ 1256 h 1256"/>
                <a:gd name="T6" fmla="*/ 0 w 1587"/>
                <a:gd name="T7" fmla="*/ 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1256">
                  <a:moveTo>
                    <a:pt x="0" y="0"/>
                  </a:moveTo>
                  <a:lnTo>
                    <a:pt x="0" y="460"/>
                  </a:lnTo>
                  <a:lnTo>
                    <a:pt x="1587" y="12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4" name="Freeform 27"/>
            <p:cNvSpPr>
              <a:spLocks/>
            </p:cNvSpPr>
            <p:nvPr/>
          </p:nvSpPr>
          <p:spPr bwMode="auto">
            <a:xfrm>
              <a:off x="1382350" y="4194175"/>
              <a:ext cx="3665900" cy="1873188"/>
            </a:xfrm>
            <a:custGeom>
              <a:avLst/>
              <a:gdLst>
                <a:gd name="T0" fmla="*/ 2306 w 2306"/>
                <a:gd name="T1" fmla="*/ 388 h 1192"/>
                <a:gd name="T2" fmla="*/ 0 w 2306"/>
                <a:gd name="T3" fmla="*/ 1192 h 1192"/>
                <a:gd name="T4" fmla="*/ 0 w 2306"/>
                <a:gd name="T5" fmla="*/ 814 h 1192"/>
                <a:gd name="T6" fmla="*/ 2306 w 2306"/>
                <a:gd name="T7" fmla="*/ 0 h 1192"/>
                <a:gd name="T8" fmla="*/ 2306 w 2306"/>
                <a:gd name="T9" fmla="*/ 388 h 1192"/>
                <a:gd name="connsiteX0" fmla="*/ 10014 w 10014"/>
                <a:gd name="connsiteY0" fmla="*/ 3255 h 10000"/>
                <a:gd name="connsiteX1" fmla="*/ 14 w 10014"/>
                <a:gd name="connsiteY1" fmla="*/ 10000 h 10000"/>
                <a:gd name="connsiteX2" fmla="*/ 0 w 10014"/>
                <a:gd name="connsiteY2" fmla="*/ 6670 h 10000"/>
                <a:gd name="connsiteX3" fmla="*/ 10014 w 10014"/>
                <a:gd name="connsiteY3" fmla="*/ 0 h 10000"/>
                <a:gd name="connsiteX4" fmla="*/ 10014 w 10014"/>
                <a:gd name="connsiteY4" fmla="*/ 3255 h 10000"/>
                <a:gd name="connsiteX0" fmla="*/ 10014 w 10014"/>
                <a:gd name="connsiteY0" fmla="*/ 3255 h 9899"/>
                <a:gd name="connsiteX1" fmla="*/ 14 w 10014"/>
                <a:gd name="connsiteY1" fmla="*/ 9899 h 9899"/>
                <a:gd name="connsiteX2" fmla="*/ 0 w 10014"/>
                <a:gd name="connsiteY2" fmla="*/ 6670 h 9899"/>
                <a:gd name="connsiteX3" fmla="*/ 10014 w 10014"/>
                <a:gd name="connsiteY3" fmla="*/ 0 h 9899"/>
                <a:gd name="connsiteX4" fmla="*/ 10014 w 10014"/>
                <a:gd name="connsiteY4" fmla="*/ 3255 h 9899"/>
                <a:gd name="connsiteX0" fmla="*/ 10000 w 10000"/>
                <a:gd name="connsiteY0" fmla="*/ 3288 h 10000"/>
                <a:gd name="connsiteX1" fmla="*/ 1 w 10000"/>
                <a:gd name="connsiteY1" fmla="*/ 10000 h 10000"/>
                <a:gd name="connsiteX2" fmla="*/ 0 w 10000"/>
                <a:gd name="connsiteY2" fmla="*/ 6738 h 10000"/>
                <a:gd name="connsiteX3" fmla="*/ 10000 w 10000"/>
                <a:gd name="connsiteY3" fmla="*/ 0 h 10000"/>
                <a:gd name="connsiteX4" fmla="*/ 10000 w 10000"/>
                <a:gd name="connsiteY4" fmla="*/ 328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10000" y="3288"/>
                  </a:moveTo>
                  <a:lnTo>
                    <a:pt x="1" y="10000"/>
                  </a:lnTo>
                  <a:cubicBezTo>
                    <a:pt x="-4" y="8879"/>
                    <a:pt x="5" y="7859"/>
                    <a:pt x="0" y="6738"/>
                  </a:cubicBezTo>
                  <a:lnTo>
                    <a:pt x="10000" y="0"/>
                  </a:lnTo>
                  <a:lnTo>
                    <a:pt x="10000" y="328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63" name="テキスト プレースホルダー 33"/>
          <p:cNvSpPr>
            <a:spLocks noGrp="1"/>
          </p:cNvSpPr>
          <p:nvPr>
            <p:ph type="body" sz="quarter" idx="26" hasCustomPrompt="1"/>
          </p:nvPr>
        </p:nvSpPr>
        <p:spPr>
          <a:xfrm rot="-1140000">
            <a:off x="5056840" y="2150079"/>
            <a:ext cx="3489039" cy="307777"/>
          </a:xfrm>
        </p:spPr>
        <p:txBody>
          <a:bodyPr tIns="0" bIns="0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+mj-lt"/>
              </a:defRPr>
            </a:lvl5pPr>
          </a:lstStyle>
          <a:p>
            <a:pPr lvl="0" rtl="0"/>
            <a:r>
              <a:rPr lang="ja-JP" altLang="en-US" noProof="0"/>
              <a:t>クリックしてテキストを編集</a:t>
            </a:r>
          </a:p>
        </p:txBody>
      </p:sp>
      <p:sp>
        <p:nvSpPr>
          <p:cNvPr id="62" name="テキスト プレースホルダー 36"/>
          <p:cNvSpPr>
            <a:spLocks noGrp="1"/>
          </p:cNvSpPr>
          <p:nvPr>
            <p:ph type="body" sz="quarter" idx="25" hasCustomPrompt="1"/>
          </p:nvPr>
        </p:nvSpPr>
        <p:spPr>
          <a:xfrm rot="-1140000">
            <a:off x="5153267" y="2380991"/>
            <a:ext cx="3495476" cy="553998"/>
          </a:xfrm>
        </p:spPr>
        <p:txBody>
          <a:bodyPr wrap="square" tIns="0" bIns="0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cap="all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3600" cap="all" baseline="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3600" cap="all" baseline="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3600" cap="all" baseline="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3600" cap="all" baseline="0">
                <a:latin typeface="+mj-lt"/>
              </a:defRPr>
            </a:lvl5pPr>
          </a:lstStyle>
          <a:p>
            <a:pPr lvl="0" rtl="0"/>
            <a:r>
              <a:rPr lang="ja-JP" altLang="en-US" noProof="0"/>
              <a:t>クリックして編集</a:t>
            </a:r>
          </a:p>
        </p:txBody>
      </p:sp>
      <p:sp>
        <p:nvSpPr>
          <p:cNvPr id="55" name="テキスト プレースホルダー 38"/>
          <p:cNvSpPr>
            <a:spLocks noGrp="1"/>
          </p:cNvSpPr>
          <p:nvPr>
            <p:ph type="body" sz="quarter" idx="19" hasCustomPrompt="1"/>
          </p:nvPr>
        </p:nvSpPr>
        <p:spPr>
          <a:xfrm rot="-1140000">
            <a:off x="5415107" y="2775989"/>
            <a:ext cx="3429000" cy="1228534"/>
          </a:xfrm>
        </p:spPr>
        <p:txBody>
          <a:bodyPr tIns="0" bIns="0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20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20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20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2000">
                <a:latin typeface="+mj-lt"/>
              </a:defRPr>
            </a:lvl5pPr>
          </a:lstStyle>
          <a:p>
            <a:pPr lvl="0" rtl="0"/>
            <a:r>
              <a:rPr lang="en-US" altLang="ja-JP" noProof="0"/>
              <a:t>##</a:t>
            </a:r>
          </a:p>
        </p:txBody>
      </p:sp>
      <p:sp>
        <p:nvSpPr>
          <p:cNvPr id="56" name="テキスト プレースホルダー 44"/>
          <p:cNvSpPr>
            <a:spLocks noGrp="1"/>
          </p:cNvSpPr>
          <p:nvPr>
            <p:ph type="body" sz="quarter" idx="20" hasCustomPrompt="1"/>
          </p:nvPr>
        </p:nvSpPr>
        <p:spPr>
          <a:xfrm rot="-1140000">
            <a:off x="5934456" y="4745736"/>
            <a:ext cx="2783136" cy="230832"/>
          </a:xfrm>
        </p:spPr>
        <p:txBody>
          <a:bodyPr tIns="0" bIns="0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500" cap="all" baseline="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500" cap="all" baseline="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500" cap="all" baseline="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500" cap="all" baseline="0">
                <a:latin typeface="+mj-lt"/>
              </a:defRPr>
            </a:lvl5pPr>
          </a:lstStyle>
          <a:p>
            <a:pPr lvl="0" rtl="0"/>
            <a:r>
              <a:rPr lang="ja-JP" altLang="en-US" noProof="0"/>
              <a:t>クリックしてテキストを編集</a:t>
            </a:r>
          </a:p>
        </p:txBody>
      </p:sp>
      <p:sp>
        <p:nvSpPr>
          <p:cNvPr id="57" name="テキスト プレースホルダー 49"/>
          <p:cNvSpPr>
            <a:spLocks noGrp="1"/>
          </p:cNvSpPr>
          <p:nvPr>
            <p:ph type="body" sz="quarter" idx="21" hasCustomPrompt="1"/>
          </p:nvPr>
        </p:nvSpPr>
        <p:spPr>
          <a:xfrm rot="-1140000">
            <a:off x="6007282" y="4967665"/>
            <a:ext cx="2722775" cy="230832"/>
          </a:xfrm>
        </p:spPr>
        <p:txBody>
          <a:bodyPr tIns="0" bIns="0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</a:defRPr>
            </a:lvl5pPr>
          </a:lstStyle>
          <a:p>
            <a:pPr lvl="0" rtl="0"/>
            <a:r>
              <a:rPr lang="ja-JP" altLang="en-US" noProof="0"/>
              <a:t>クリックしてテキストを編集</a:t>
            </a:r>
          </a:p>
        </p:txBody>
      </p:sp>
      <p:sp>
        <p:nvSpPr>
          <p:cNvPr id="58" name="テキスト プレースホルダー 51"/>
          <p:cNvSpPr>
            <a:spLocks noGrp="1"/>
          </p:cNvSpPr>
          <p:nvPr>
            <p:ph type="body" sz="quarter" idx="22" hasCustomPrompt="1"/>
          </p:nvPr>
        </p:nvSpPr>
        <p:spPr>
          <a:xfrm>
            <a:off x="5158303" y="5998393"/>
            <a:ext cx="1645920" cy="634181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spcBef>
                <a:spcPts val="200"/>
              </a:spcBef>
              <a:buNone/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5pPr>
          </a:lstStyle>
          <a:p>
            <a:pPr lvl="0" rtl="0"/>
            <a:r>
              <a:rPr lang="ja-JP" altLang="en-US" noProof="0"/>
              <a:t>クリックしてテキストを編集</a:t>
            </a:r>
          </a:p>
        </p:txBody>
      </p:sp>
      <p:sp>
        <p:nvSpPr>
          <p:cNvPr id="60" name="テキスト プレースホルダー 51"/>
          <p:cNvSpPr>
            <a:spLocks noGrp="1"/>
          </p:cNvSpPr>
          <p:nvPr>
            <p:ph type="body" sz="quarter" idx="23" hasCustomPrompt="1"/>
          </p:nvPr>
        </p:nvSpPr>
        <p:spPr>
          <a:xfrm>
            <a:off x="6885395" y="5998393"/>
            <a:ext cx="1645920" cy="634181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spcBef>
                <a:spcPts val="200"/>
              </a:spcBef>
              <a:buNone/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5pPr>
          </a:lstStyle>
          <a:p>
            <a:pPr lvl="0" rtl="0"/>
            <a:r>
              <a:rPr lang="ja-JP" altLang="en-US" noProof="0"/>
              <a:t>クリックしてテキストを編集</a:t>
            </a:r>
          </a:p>
        </p:txBody>
      </p:sp>
      <p:sp>
        <p:nvSpPr>
          <p:cNvPr id="39" name="テキスト プレースホルダー 38"/>
          <p:cNvSpPr>
            <a:spLocks noGrp="1"/>
          </p:cNvSpPr>
          <p:nvPr>
            <p:ph type="body" sz="quarter" idx="12" hasCustomPrompt="1"/>
          </p:nvPr>
        </p:nvSpPr>
        <p:spPr>
          <a:xfrm rot="-1140000">
            <a:off x="1752464" y="2776117"/>
            <a:ext cx="3428215" cy="1228534"/>
          </a:xfrm>
        </p:spPr>
        <p:txBody>
          <a:bodyPr tIns="0" bIns="0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20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20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20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2000">
                <a:latin typeface="+mj-lt"/>
              </a:defRPr>
            </a:lvl5pPr>
          </a:lstStyle>
          <a:p>
            <a:pPr lvl="0" rtl="0"/>
            <a:r>
              <a:rPr lang="en-US" altLang="ja-JP" noProof="0"/>
              <a:t>##</a:t>
            </a:r>
          </a:p>
        </p:txBody>
      </p:sp>
      <p:sp>
        <p:nvSpPr>
          <p:cNvPr id="59" name="テキスト プレースホルダー 58"/>
          <p:cNvSpPr>
            <a:spLocks noGrp="1"/>
          </p:cNvSpPr>
          <p:nvPr>
            <p:ph type="body" sz="quarter" idx="18" hasCustomPrompt="1"/>
          </p:nvPr>
        </p:nvSpPr>
        <p:spPr>
          <a:xfrm rot="-1140000">
            <a:off x="2023858" y="3904461"/>
            <a:ext cx="3491754" cy="669287"/>
          </a:xfrm>
        </p:spPr>
        <p:txBody>
          <a:bodyPr tIns="0" bIns="0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400" cap="all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48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48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48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4800">
                <a:latin typeface="+mj-lt"/>
              </a:defRPr>
            </a:lvl5pPr>
          </a:lstStyle>
          <a:p>
            <a:pPr lvl="0" rtl="0"/>
            <a:r>
              <a:rPr lang="ja-JP" altLang="en-US" noProof="0"/>
              <a:t>テキストを編集</a:t>
            </a:r>
          </a:p>
        </p:txBody>
      </p:sp>
      <p:sp>
        <p:nvSpPr>
          <p:cNvPr id="61" name="テキスト プレースホルダー 58"/>
          <p:cNvSpPr>
            <a:spLocks noGrp="1"/>
          </p:cNvSpPr>
          <p:nvPr>
            <p:ph type="body" sz="quarter" idx="24" hasCustomPrompt="1"/>
          </p:nvPr>
        </p:nvSpPr>
        <p:spPr>
          <a:xfrm rot="-1140000">
            <a:off x="5686486" y="3904256"/>
            <a:ext cx="3493008" cy="669287"/>
          </a:xfrm>
        </p:spPr>
        <p:txBody>
          <a:bodyPr tIns="0" bIns="0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400" cap="all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48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48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48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4800">
                <a:latin typeface="+mj-lt"/>
              </a:defRPr>
            </a:lvl5pPr>
          </a:lstStyle>
          <a:p>
            <a:pPr lvl="0" rtl="0"/>
            <a:r>
              <a:rPr lang="ja-JP" altLang="en-US" noProof="0"/>
              <a:t>テキストを編集</a:t>
            </a:r>
          </a:p>
        </p:txBody>
      </p:sp>
    </p:spTree>
    <p:extLst>
      <p:ext uri="{BB962C8B-B14F-4D97-AF65-F5344CB8AC3E}">
        <p14:creationId xmlns:p14="http://schemas.microsoft.com/office/powerpoint/2010/main" val="17165078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>
          <p15:clr>
            <a:srgbClr val="FBAE40"/>
          </p15:clr>
        </p15:guide>
        <p15:guide id="2" pos="3168">
          <p15:clr>
            <a:srgbClr val="FBAE40"/>
          </p15:clr>
        </p15:guide>
        <p15:guide id="3" orient="horz" pos="4176">
          <p15:clr>
            <a:srgbClr val="FBAE40"/>
          </p15:clr>
        </p15:guide>
        <p15:guide id="4" pos="864">
          <p15:clr>
            <a:srgbClr val="FBAE40"/>
          </p15:clr>
        </p15:guide>
        <p15:guide id="5" pos="5472">
          <p15:clr>
            <a:srgbClr val="FBAE40"/>
          </p15:clr>
        </p15:guide>
      </p15:sldGuideLst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2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 6"/>
          <p:cNvGrpSpPr/>
          <p:nvPr/>
        </p:nvGrpSpPr>
        <p:grpSpPr>
          <a:xfrm>
            <a:off x="1371600" y="1158875"/>
            <a:ext cx="3676650" cy="5486400"/>
            <a:chOff x="1371600" y="1158875"/>
            <a:chExt cx="3676650" cy="5486400"/>
          </a:xfrm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1383657" y="1158875"/>
              <a:ext cx="3660775" cy="4343400"/>
            </a:xfrm>
            <a:custGeom>
              <a:avLst/>
              <a:gdLst>
                <a:gd name="T0" fmla="*/ 2306 w 2306"/>
                <a:gd name="T1" fmla="*/ 1922 h 2736"/>
                <a:gd name="T2" fmla="*/ 0 w 2306"/>
                <a:gd name="T3" fmla="*/ 2736 h 2736"/>
                <a:gd name="T4" fmla="*/ 0 w 2306"/>
                <a:gd name="T5" fmla="*/ 0 h 2736"/>
                <a:gd name="T6" fmla="*/ 2306 w 2306"/>
                <a:gd name="T7" fmla="*/ 0 h 2736"/>
                <a:gd name="T8" fmla="*/ 2306 w 2306"/>
                <a:gd name="T9" fmla="*/ 1922 h 2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6" h="2736">
                  <a:moveTo>
                    <a:pt x="2306" y="1922"/>
                  </a:moveTo>
                  <a:lnTo>
                    <a:pt x="0" y="2736"/>
                  </a:lnTo>
                  <a:lnTo>
                    <a:pt x="0" y="0"/>
                  </a:lnTo>
                  <a:lnTo>
                    <a:pt x="2306" y="0"/>
                  </a:lnTo>
                  <a:lnTo>
                    <a:pt x="2306" y="192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3890963" y="3787775"/>
              <a:ext cx="1141413" cy="1435100"/>
            </a:xfrm>
            <a:custGeom>
              <a:avLst/>
              <a:gdLst>
                <a:gd name="T0" fmla="*/ 719 w 719"/>
                <a:gd name="T1" fmla="*/ 382 h 904"/>
                <a:gd name="T2" fmla="*/ 719 w 719"/>
                <a:gd name="T3" fmla="*/ 0 h 904"/>
                <a:gd name="T4" fmla="*/ 0 w 719"/>
                <a:gd name="T5" fmla="*/ 904 h 904"/>
                <a:gd name="T6" fmla="*/ 719 w 719"/>
                <a:gd name="T7" fmla="*/ 382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904">
                  <a:moveTo>
                    <a:pt x="719" y="382"/>
                  </a:moveTo>
                  <a:lnTo>
                    <a:pt x="719" y="0"/>
                  </a:lnTo>
                  <a:lnTo>
                    <a:pt x="0" y="904"/>
                  </a:lnTo>
                  <a:lnTo>
                    <a:pt x="719" y="38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3890963" y="4826000"/>
              <a:ext cx="1141413" cy="396875"/>
            </a:xfrm>
            <a:custGeom>
              <a:avLst/>
              <a:gdLst>
                <a:gd name="T0" fmla="*/ 719 w 719"/>
                <a:gd name="T1" fmla="*/ 220 h 250"/>
                <a:gd name="T2" fmla="*/ 719 w 719"/>
                <a:gd name="T3" fmla="*/ 0 h 250"/>
                <a:gd name="T4" fmla="*/ 0 w 719"/>
                <a:gd name="T5" fmla="*/ 250 h 250"/>
                <a:gd name="T6" fmla="*/ 719 w 719"/>
                <a:gd name="T7" fmla="*/ 22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250">
                  <a:moveTo>
                    <a:pt x="719" y="220"/>
                  </a:moveTo>
                  <a:lnTo>
                    <a:pt x="719" y="0"/>
                  </a:lnTo>
                  <a:lnTo>
                    <a:pt x="0" y="250"/>
                  </a:lnTo>
                  <a:lnTo>
                    <a:pt x="719" y="22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3890963" y="1158875"/>
              <a:ext cx="1141413" cy="4064000"/>
            </a:xfrm>
            <a:custGeom>
              <a:avLst/>
              <a:gdLst>
                <a:gd name="T0" fmla="*/ 719 w 719"/>
                <a:gd name="T1" fmla="*/ 1010 h 2560"/>
                <a:gd name="T2" fmla="*/ 719 w 719"/>
                <a:gd name="T3" fmla="*/ 0 h 2560"/>
                <a:gd name="T4" fmla="*/ 595 w 719"/>
                <a:gd name="T5" fmla="*/ 0 h 2560"/>
                <a:gd name="T6" fmla="*/ 0 w 719"/>
                <a:gd name="T7" fmla="*/ 2560 h 2560"/>
                <a:gd name="T8" fmla="*/ 719 w 719"/>
                <a:gd name="T9" fmla="*/ 101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9" h="2560">
                  <a:moveTo>
                    <a:pt x="719" y="1010"/>
                  </a:moveTo>
                  <a:lnTo>
                    <a:pt x="719" y="0"/>
                  </a:lnTo>
                  <a:lnTo>
                    <a:pt x="595" y="0"/>
                  </a:lnTo>
                  <a:lnTo>
                    <a:pt x="0" y="2560"/>
                  </a:lnTo>
                  <a:lnTo>
                    <a:pt x="719" y="101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3436938" y="1158875"/>
              <a:ext cx="657225" cy="4064000"/>
            </a:xfrm>
            <a:custGeom>
              <a:avLst/>
              <a:gdLst>
                <a:gd name="T0" fmla="*/ 414 w 414"/>
                <a:gd name="T1" fmla="*/ 0 h 2560"/>
                <a:gd name="T2" fmla="*/ 0 w 414"/>
                <a:gd name="T3" fmla="*/ 0 h 2560"/>
                <a:gd name="T4" fmla="*/ 286 w 414"/>
                <a:gd name="T5" fmla="*/ 2560 h 2560"/>
                <a:gd name="T6" fmla="*/ 414 w 414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4" h="2560">
                  <a:moveTo>
                    <a:pt x="414" y="0"/>
                  </a:moveTo>
                  <a:lnTo>
                    <a:pt x="0" y="0"/>
                  </a:lnTo>
                  <a:lnTo>
                    <a:pt x="286" y="2560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3890963" y="5222875"/>
              <a:ext cx="1141413" cy="1298575"/>
            </a:xfrm>
            <a:custGeom>
              <a:avLst/>
              <a:gdLst>
                <a:gd name="T0" fmla="*/ 719 w 719"/>
                <a:gd name="T1" fmla="*/ 818 h 818"/>
                <a:gd name="T2" fmla="*/ 719 w 719"/>
                <a:gd name="T3" fmla="*/ 570 h 818"/>
                <a:gd name="T4" fmla="*/ 0 w 719"/>
                <a:gd name="T5" fmla="*/ 0 h 818"/>
                <a:gd name="T6" fmla="*/ 719 w 719"/>
                <a:gd name="T7" fmla="*/ 8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818">
                  <a:moveTo>
                    <a:pt x="719" y="818"/>
                  </a:moveTo>
                  <a:lnTo>
                    <a:pt x="719" y="570"/>
                  </a:lnTo>
                  <a:lnTo>
                    <a:pt x="0" y="0"/>
                  </a:lnTo>
                  <a:lnTo>
                    <a:pt x="719" y="818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3890963" y="5222875"/>
              <a:ext cx="893763" cy="1422400"/>
            </a:xfrm>
            <a:custGeom>
              <a:avLst/>
              <a:gdLst>
                <a:gd name="T0" fmla="*/ 389 w 563"/>
                <a:gd name="T1" fmla="*/ 896 h 896"/>
                <a:gd name="T2" fmla="*/ 563 w 563"/>
                <a:gd name="T3" fmla="*/ 896 h 896"/>
                <a:gd name="T4" fmla="*/ 0 w 563"/>
                <a:gd name="T5" fmla="*/ 0 h 896"/>
                <a:gd name="T6" fmla="*/ 389 w 563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3" h="896">
                  <a:moveTo>
                    <a:pt x="389" y="896"/>
                  </a:moveTo>
                  <a:lnTo>
                    <a:pt x="563" y="896"/>
                  </a:lnTo>
                  <a:lnTo>
                    <a:pt x="0" y="0"/>
                  </a:lnTo>
                  <a:lnTo>
                    <a:pt x="389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3890963" y="5222875"/>
              <a:ext cx="1141413" cy="574675"/>
            </a:xfrm>
            <a:custGeom>
              <a:avLst/>
              <a:gdLst>
                <a:gd name="T0" fmla="*/ 719 w 719"/>
                <a:gd name="T1" fmla="*/ 362 h 362"/>
                <a:gd name="T2" fmla="*/ 719 w 719"/>
                <a:gd name="T3" fmla="*/ 168 h 362"/>
                <a:gd name="T4" fmla="*/ 0 w 719"/>
                <a:gd name="T5" fmla="*/ 0 h 362"/>
                <a:gd name="T6" fmla="*/ 719 w 719"/>
                <a:gd name="T7" fmla="*/ 36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362">
                  <a:moveTo>
                    <a:pt x="719" y="362"/>
                  </a:moveTo>
                  <a:lnTo>
                    <a:pt x="719" y="168"/>
                  </a:lnTo>
                  <a:lnTo>
                    <a:pt x="0" y="0"/>
                  </a:lnTo>
                  <a:lnTo>
                    <a:pt x="719" y="36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2763838" y="5222875"/>
              <a:ext cx="1127125" cy="1422400"/>
            </a:xfrm>
            <a:custGeom>
              <a:avLst/>
              <a:gdLst>
                <a:gd name="T0" fmla="*/ 0 w 710"/>
                <a:gd name="T1" fmla="*/ 896 h 896"/>
                <a:gd name="T2" fmla="*/ 296 w 710"/>
                <a:gd name="T3" fmla="*/ 896 h 896"/>
                <a:gd name="T4" fmla="*/ 710 w 710"/>
                <a:gd name="T5" fmla="*/ 0 h 896"/>
                <a:gd name="T6" fmla="*/ 0 w 710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0" h="896">
                  <a:moveTo>
                    <a:pt x="0" y="896"/>
                  </a:moveTo>
                  <a:lnTo>
                    <a:pt x="296" y="896"/>
                  </a:lnTo>
                  <a:lnTo>
                    <a:pt x="710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3560763" y="5222875"/>
              <a:ext cx="330200" cy="1422400"/>
            </a:xfrm>
            <a:custGeom>
              <a:avLst/>
              <a:gdLst>
                <a:gd name="T0" fmla="*/ 0 w 208"/>
                <a:gd name="T1" fmla="*/ 896 h 896"/>
                <a:gd name="T2" fmla="*/ 164 w 208"/>
                <a:gd name="T3" fmla="*/ 896 h 896"/>
                <a:gd name="T4" fmla="*/ 208 w 208"/>
                <a:gd name="T5" fmla="*/ 0 h 896"/>
                <a:gd name="T6" fmla="*/ 0 w 208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" h="896">
                  <a:moveTo>
                    <a:pt x="0" y="896"/>
                  </a:moveTo>
                  <a:lnTo>
                    <a:pt x="164" y="896"/>
                  </a:lnTo>
                  <a:lnTo>
                    <a:pt x="208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3890963" y="5222875"/>
              <a:ext cx="382588" cy="1422400"/>
            </a:xfrm>
            <a:custGeom>
              <a:avLst/>
              <a:gdLst>
                <a:gd name="T0" fmla="*/ 100 w 241"/>
                <a:gd name="T1" fmla="*/ 896 h 896"/>
                <a:gd name="T2" fmla="*/ 241 w 241"/>
                <a:gd name="T3" fmla="*/ 896 h 896"/>
                <a:gd name="T4" fmla="*/ 0 w 241"/>
                <a:gd name="T5" fmla="*/ 0 h 896"/>
                <a:gd name="T6" fmla="*/ 100 w 241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1" h="896">
                  <a:moveTo>
                    <a:pt x="100" y="896"/>
                  </a:moveTo>
                  <a:lnTo>
                    <a:pt x="241" y="896"/>
                  </a:lnTo>
                  <a:lnTo>
                    <a:pt x="0" y="0"/>
                  </a:lnTo>
                  <a:lnTo>
                    <a:pt x="10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2124075" y="1158875"/>
              <a:ext cx="1766888" cy="4064000"/>
            </a:xfrm>
            <a:custGeom>
              <a:avLst/>
              <a:gdLst>
                <a:gd name="T0" fmla="*/ 427 w 1113"/>
                <a:gd name="T1" fmla="*/ 0 h 2560"/>
                <a:gd name="T2" fmla="*/ 0 w 1113"/>
                <a:gd name="T3" fmla="*/ 0 h 2560"/>
                <a:gd name="T4" fmla="*/ 1113 w 1113"/>
                <a:gd name="T5" fmla="*/ 2560 h 2560"/>
                <a:gd name="T6" fmla="*/ 427 w 1113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3" h="2560">
                  <a:moveTo>
                    <a:pt x="427" y="0"/>
                  </a:moveTo>
                  <a:lnTo>
                    <a:pt x="0" y="0"/>
                  </a:lnTo>
                  <a:lnTo>
                    <a:pt x="1113" y="2560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1371600" y="5222875"/>
              <a:ext cx="2519363" cy="1422400"/>
            </a:xfrm>
            <a:custGeom>
              <a:avLst/>
              <a:gdLst>
                <a:gd name="T0" fmla="*/ 0 w 1587"/>
                <a:gd name="T1" fmla="*/ 554 h 896"/>
                <a:gd name="T2" fmla="*/ 0 w 1587"/>
                <a:gd name="T3" fmla="*/ 896 h 896"/>
                <a:gd name="T4" fmla="*/ 356 w 1587"/>
                <a:gd name="T5" fmla="*/ 896 h 896"/>
                <a:gd name="T6" fmla="*/ 1587 w 1587"/>
                <a:gd name="T7" fmla="*/ 0 h 896"/>
                <a:gd name="T8" fmla="*/ 0 w 1587"/>
                <a:gd name="T9" fmla="*/ 554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7" h="896">
                  <a:moveTo>
                    <a:pt x="0" y="554"/>
                  </a:moveTo>
                  <a:lnTo>
                    <a:pt x="0" y="896"/>
                  </a:lnTo>
                  <a:lnTo>
                    <a:pt x="356" y="896"/>
                  </a:lnTo>
                  <a:lnTo>
                    <a:pt x="1587" y="0"/>
                  </a:lnTo>
                  <a:lnTo>
                    <a:pt x="0" y="554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1371600" y="1209675"/>
              <a:ext cx="2519363" cy="4013200"/>
            </a:xfrm>
            <a:custGeom>
              <a:avLst/>
              <a:gdLst>
                <a:gd name="T0" fmla="*/ 0 w 1587"/>
                <a:gd name="T1" fmla="*/ 0 h 2528"/>
                <a:gd name="T2" fmla="*/ 0 w 1587"/>
                <a:gd name="T3" fmla="*/ 728 h 2528"/>
                <a:gd name="T4" fmla="*/ 1587 w 1587"/>
                <a:gd name="T5" fmla="*/ 2528 h 2528"/>
                <a:gd name="T6" fmla="*/ 0 w 1587"/>
                <a:gd name="T7" fmla="*/ 0 h 2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2528">
                  <a:moveTo>
                    <a:pt x="0" y="0"/>
                  </a:moveTo>
                  <a:lnTo>
                    <a:pt x="0" y="728"/>
                  </a:lnTo>
                  <a:lnTo>
                    <a:pt x="1587" y="2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1371600" y="4638675"/>
              <a:ext cx="2519363" cy="692150"/>
            </a:xfrm>
            <a:custGeom>
              <a:avLst/>
              <a:gdLst>
                <a:gd name="T0" fmla="*/ 0 w 1587"/>
                <a:gd name="T1" fmla="*/ 0 h 436"/>
                <a:gd name="T2" fmla="*/ 0 w 1587"/>
                <a:gd name="T3" fmla="*/ 436 h 436"/>
                <a:gd name="T4" fmla="*/ 1587 w 1587"/>
                <a:gd name="T5" fmla="*/ 368 h 436"/>
                <a:gd name="T6" fmla="*/ 0 w 1587"/>
                <a:gd name="T7" fmla="*/ 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436">
                  <a:moveTo>
                    <a:pt x="0" y="0"/>
                  </a:moveTo>
                  <a:lnTo>
                    <a:pt x="0" y="436"/>
                  </a:lnTo>
                  <a:lnTo>
                    <a:pt x="1587" y="3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1371600" y="3228975"/>
              <a:ext cx="2519363" cy="1993900"/>
            </a:xfrm>
            <a:custGeom>
              <a:avLst/>
              <a:gdLst>
                <a:gd name="T0" fmla="*/ 0 w 1587"/>
                <a:gd name="T1" fmla="*/ 0 h 1256"/>
                <a:gd name="T2" fmla="*/ 0 w 1587"/>
                <a:gd name="T3" fmla="*/ 460 h 1256"/>
                <a:gd name="T4" fmla="*/ 1587 w 1587"/>
                <a:gd name="T5" fmla="*/ 1256 h 1256"/>
                <a:gd name="T6" fmla="*/ 0 w 1587"/>
                <a:gd name="T7" fmla="*/ 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1256">
                  <a:moveTo>
                    <a:pt x="0" y="0"/>
                  </a:moveTo>
                  <a:lnTo>
                    <a:pt x="0" y="460"/>
                  </a:lnTo>
                  <a:lnTo>
                    <a:pt x="1587" y="12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24" name="Freeform 27"/>
            <p:cNvSpPr>
              <a:spLocks/>
            </p:cNvSpPr>
            <p:nvPr/>
          </p:nvSpPr>
          <p:spPr bwMode="auto">
            <a:xfrm>
              <a:off x="1382350" y="4194175"/>
              <a:ext cx="3665900" cy="1873188"/>
            </a:xfrm>
            <a:custGeom>
              <a:avLst/>
              <a:gdLst>
                <a:gd name="T0" fmla="*/ 2306 w 2306"/>
                <a:gd name="T1" fmla="*/ 388 h 1192"/>
                <a:gd name="T2" fmla="*/ 0 w 2306"/>
                <a:gd name="T3" fmla="*/ 1192 h 1192"/>
                <a:gd name="T4" fmla="*/ 0 w 2306"/>
                <a:gd name="T5" fmla="*/ 814 h 1192"/>
                <a:gd name="T6" fmla="*/ 2306 w 2306"/>
                <a:gd name="T7" fmla="*/ 0 h 1192"/>
                <a:gd name="T8" fmla="*/ 2306 w 2306"/>
                <a:gd name="T9" fmla="*/ 388 h 1192"/>
                <a:gd name="connsiteX0" fmla="*/ 10014 w 10014"/>
                <a:gd name="connsiteY0" fmla="*/ 3255 h 10000"/>
                <a:gd name="connsiteX1" fmla="*/ 14 w 10014"/>
                <a:gd name="connsiteY1" fmla="*/ 10000 h 10000"/>
                <a:gd name="connsiteX2" fmla="*/ 0 w 10014"/>
                <a:gd name="connsiteY2" fmla="*/ 6670 h 10000"/>
                <a:gd name="connsiteX3" fmla="*/ 10014 w 10014"/>
                <a:gd name="connsiteY3" fmla="*/ 0 h 10000"/>
                <a:gd name="connsiteX4" fmla="*/ 10014 w 10014"/>
                <a:gd name="connsiteY4" fmla="*/ 3255 h 10000"/>
                <a:gd name="connsiteX0" fmla="*/ 10014 w 10014"/>
                <a:gd name="connsiteY0" fmla="*/ 3255 h 9899"/>
                <a:gd name="connsiteX1" fmla="*/ 14 w 10014"/>
                <a:gd name="connsiteY1" fmla="*/ 9899 h 9899"/>
                <a:gd name="connsiteX2" fmla="*/ 0 w 10014"/>
                <a:gd name="connsiteY2" fmla="*/ 6670 h 9899"/>
                <a:gd name="connsiteX3" fmla="*/ 10014 w 10014"/>
                <a:gd name="connsiteY3" fmla="*/ 0 h 9899"/>
                <a:gd name="connsiteX4" fmla="*/ 10014 w 10014"/>
                <a:gd name="connsiteY4" fmla="*/ 3255 h 9899"/>
                <a:gd name="connsiteX0" fmla="*/ 10000 w 10000"/>
                <a:gd name="connsiteY0" fmla="*/ 3288 h 10000"/>
                <a:gd name="connsiteX1" fmla="*/ 1 w 10000"/>
                <a:gd name="connsiteY1" fmla="*/ 10000 h 10000"/>
                <a:gd name="connsiteX2" fmla="*/ 0 w 10000"/>
                <a:gd name="connsiteY2" fmla="*/ 6738 h 10000"/>
                <a:gd name="connsiteX3" fmla="*/ 10000 w 10000"/>
                <a:gd name="connsiteY3" fmla="*/ 0 h 10000"/>
                <a:gd name="connsiteX4" fmla="*/ 10000 w 10000"/>
                <a:gd name="connsiteY4" fmla="*/ 328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10000" y="3288"/>
                  </a:moveTo>
                  <a:lnTo>
                    <a:pt x="1" y="10000"/>
                  </a:lnTo>
                  <a:cubicBezTo>
                    <a:pt x="-4" y="8879"/>
                    <a:pt x="5" y="7859"/>
                    <a:pt x="0" y="6738"/>
                  </a:cubicBezTo>
                  <a:lnTo>
                    <a:pt x="10000" y="0"/>
                  </a:lnTo>
                  <a:lnTo>
                    <a:pt x="10000" y="328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</p:grpSp>
      <p:grpSp>
        <p:nvGrpSpPr>
          <p:cNvPr id="25" name="グループ 24"/>
          <p:cNvGrpSpPr/>
          <p:nvPr/>
        </p:nvGrpSpPr>
        <p:grpSpPr>
          <a:xfrm>
            <a:off x="5034264" y="1158875"/>
            <a:ext cx="3676650" cy="5486400"/>
            <a:chOff x="1371600" y="1158875"/>
            <a:chExt cx="3676650" cy="5486400"/>
          </a:xfrm>
        </p:grpSpPr>
        <p:sp>
          <p:nvSpPr>
            <p:cNvPr id="26" name="Freeform 5"/>
            <p:cNvSpPr>
              <a:spLocks/>
            </p:cNvSpPr>
            <p:nvPr/>
          </p:nvSpPr>
          <p:spPr bwMode="auto">
            <a:xfrm>
              <a:off x="1383657" y="1158875"/>
              <a:ext cx="3660775" cy="4343400"/>
            </a:xfrm>
            <a:custGeom>
              <a:avLst/>
              <a:gdLst>
                <a:gd name="T0" fmla="*/ 2306 w 2306"/>
                <a:gd name="T1" fmla="*/ 1922 h 2736"/>
                <a:gd name="T2" fmla="*/ 0 w 2306"/>
                <a:gd name="T3" fmla="*/ 2736 h 2736"/>
                <a:gd name="T4" fmla="*/ 0 w 2306"/>
                <a:gd name="T5" fmla="*/ 0 h 2736"/>
                <a:gd name="T6" fmla="*/ 2306 w 2306"/>
                <a:gd name="T7" fmla="*/ 0 h 2736"/>
                <a:gd name="T8" fmla="*/ 2306 w 2306"/>
                <a:gd name="T9" fmla="*/ 1922 h 2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6" h="2736">
                  <a:moveTo>
                    <a:pt x="2306" y="1922"/>
                  </a:moveTo>
                  <a:lnTo>
                    <a:pt x="0" y="2736"/>
                  </a:lnTo>
                  <a:lnTo>
                    <a:pt x="0" y="0"/>
                  </a:lnTo>
                  <a:lnTo>
                    <a:pt x="2306" y="0"/>
                  </a:lnTo>
                  <a:lnTo>
                    <a:pt x="2306" y="192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3890963" y="3787775"/>
              <a:ext cx="1141413" cy="1435100"/>
            </a:xfrm>
            <a:custGeom>
              <a:avLst/>
              <a:gdLst>
                <a:gd name="T0" fmla="*/ 719 w 719"/>
                <a:gd name="T1" fmla="*/ 382 h 904"/>
                <a:gd name="T2" fmla="*/ 719 w 719"/>
                <a:gd name="T3" fmla="*/ 0 h 904"/>
                <a:gd name="T4" fmla="*/ 0 w 719"/>
                <a:gd name="T5" fmla="*/ 904 h 904"/>
                <a:gd name="T6" fmla="*/ 719 w 719"/>
                <a:gd name="T7" fmla="*/ 382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904">
                  <a:moveTo>
                    <a:pt x="719" y="382"/>
                  </a:moveTo>
                  <a:lnTo>
                    <a:pt x="719" y="0"/>
                  </a:lnTo>
                  <a:lnTo>
                    <a:pt x="0" y="904"/>
                  </a:lnTo>
                  <a:lnTo>
                    <a:pt x="719" y="38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28" name="Freeform 10"/>
            <p:cNvSpPr>
              <a:spLocks/>
            </p:cNvSpPr>
            <p:nvPr/>
          </p:nvSpPr>
          <p:spPr bwMode="auto">
            <a:xfrm>
              <a:off x="3890963" y="4826000"/>
              <a:ext cx="1141413" cy="396875"/>
            </a:xfrm>
            <a:custGeom>
              <a:avLst/>
              <a:gdLst>
                <a:gd name="T0" fmla="*/ 719 w 719"/>
                <a:gd name="T1" fmla="*/ 220 h 250"/>
                <a:gd name="T2" fmla="*/ 719 w 719"/>
                <a:gd name="T3" fmla="*/ 0 h 250"/>
                <a:gd name="T4" fmla="*/ 0 w 719"/>
                <a:gd name="T5" fmla="*/ 250 h 250"/>
                <a:gd name="T6" fmla="*/ 719 w 719"/>
                <a:gd name="T7" fmla="*/ 22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250">
                  <a:moveTo>
                    <a:pt x="719" y="220"/>
                  </a:moveTo>
                  <a:lnTo>
                    <a:pt x="719" y="0"/>
                  </a:lnTo>
                  <a:lnTo>
                    <a:pt x="0" y="250"/>
                  </a:lnTo>
                  <a:lnTo>
                    <a:pt x="719" y="22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3890963" y="1158875"/>
              <a:ext cx="1141413" cy="4064000"/>
            </a:xfrm>
            <a:custGeom>
              <a:avLst/>
              <a:gdLst>
                <a:gd name="T0" fmla="*/ 719 w 719"/>
                <a:gd name="T1" fmla="*/ 1010 h 2560"/>
                <a:gd name="T2" fmla="*/ 719 w 719"/>
                <a:gd name="T3" fmla="*/ 0 h 2560"/>
                <a:gd name="T4" fmla="*/ 595 w 719"/>
                <a:gd name="T5" fmla="*/ 0 h 2560"/>
                <a:gd name="T6" fmla="*/ 0 w 719"/>
                <a:gd name="T7" fmla="*/ 2560 h 2560"/>
                <a:gd name="T8" fmla="*/ 719 w 719"/>
                <a:gd name="T9" fmla="*/ 101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9" h="2560">
                  <a:moveTo>
                    <a:pt x="719" y="1010"/>
                  </a:moveTo>
                  <a:lnTo>
                    <a:pt x="719" y="0"/>
                  </a:lnTo>
                  <a:lnTo>
                    <a:pt x="595" y="0"/>
                  </a:lnTo>
                  <a:lnTo>
                    <a:pt x="0" y="2560"/>
                  </a:lnTo>
                  <a:lnTo>
                    <a:pt x="719" y="101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3436938" y="1158875"/>
              <a:ext cx="657225" cy="4064000"/>
            </a:xfrm>
            <a:custGeom>
              <a:avLst/>
              <a:gdLst>
                <a:gd name="T0" fmla="*/ 414 w 414"/>
                <a:gd name="T1" fmla="*/ 0 h 2560"/>
                <a:gd name="T2" fmla="*/ 0 w 414"/>
                <a:gd name="T3" fmla="*/ 0 h 2560"/>
                <a:gd name="T4" fmla="*/ 286 w 414"/>
                <a:gd name="T5" fmla="*/ 2560 h 2560"/>
                <a:gd name="T6" fmla="*/ 414 w 414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4" h="2560">
                  <a:moveTo>
                    <a:pt x="414" y="0"/>
                  </a:moveTo>
                  <a:lnTo>
                    <a:pt x="0" y="0"/>
                  </a:lnTo>
                  <a:lnTo>
                    <a:pt x="286" y="2560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3890963" y="5222875"/>
              <a:ext cx="1141413" cy="1298575"/>
            </a:xfrm>
            <a:custGeom>
              <a:avLst/>
              <a:gdLst>
                <a:gd name="T0" fmla="*/ 719 w 719"/>
                <a:gd name="T1" fmla="*/ 818 h 818"/>
                <a:gd name="T2" fmla="*/ 719 w 719"/>
                <a:gd name="T3" fmla="*/ 570 h 818"/>
                <a:gd name="T4" fmla="*/ 0 w 719"/>
                <a:gd name="T5" fmla="*/ 0 h 818"/>
                <a:gd name="T6" fmla="*/ 719 w 719"/>
                <a:gd name="T7" fmla="*/ 8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818">
                  <a:moveTo>
                    <a:pt x="719" y="818"/>
                  </a:moveTo>
                  <a:lnTo>
                    <a:pt x="719" y="570"/>
                  </a:lnTo>
                  <a:lnTo>
                    <a:pt x="0" y="0"/>
                  </a:lnTo>
                  <a:lnTo>
                    <a:pt x="719" y="818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>
              <a:off x="3890963" y="5222875"/>
              <a:ext cx="893763" cy="1422400"/>
            </a:xfrm>
            <a:custGeom>
              <a:avLst/>
              <a:gdLst>
                <a:gd name="T0" fmla="*/ 389 w 563"/>
                <a:gd name="T1" fmla="*/ 896 h 896"/>
                <a:gd name="T2" fmla="*/ 563 w 563"/>
                <a:gd name="T3" fmla="*/ 896 h 896"/>
                <a:gd name="T4" fmla="*/ 0 w 563"/>
                <a:gd name="T5" fmla="*/ 0 h 896"/>
                <a:gd name="T6" fmla="*/ 389 w 563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3" h="896">
                  <a:moveTo>
                    <a:pt x="389" y="896"/>
                  </a:moveTo>
                  <a:lnTo>
                    <a:pt x="563" y="896"/>
                  </a:lnTo>
                  <a:lnTo>
                    <a:pt x="0" y="0"/>
                  </a:lnTo>
                  <a:lnTo>
                    <a:pt x="389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33" name="Freeform 15"/>
            <p:cNvSpPr>
              <a:spLocks/>
            </p:cNvSpPr>
            <p:nvPr/>
          </p:nvSpPr>
          <p:spPr bwMode="auto">
            <a:xfrm>
              <a:off x="3890963" y="5222875"/>
              <a:ext cx="1141413" cy="574675"/>
            </a:xfrm>
            <a:custGeom>
              <a:avLst/>
              <a:gdLst>
                <a:gd name="T0" fmla="*/ 719 w 719"/>
                <a:gd name="T1" fmla="*/ 362 h 362"/>
                <a:gd name="T2" fmla="*/ 719 w 719"/>
                <a:gd name="T3" fmla="*/ 168 h 362"/>
                <a:gd name="T4" fmla="*/ 0 w 719"/>
                <a:gd name="T5" fmla="*/ 0 h 362"/>
                <a:gd name="T6" fmla="*/ 719 w 719"/>
                <a:gd name="T7" fmla="*/ 36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362">
                  <a:moveTo>
                    <a:pt x="719" y="362"/>
                  </a:moveTo>
                  <a:lnTo>
                    <a:pt x="719" y="168"/>
                  </a:lnTo>
                  <a:lnTo>
                    <a:pt x="0" y="0"/>
                  </a:lnTo>
                  <a:lnTo>
                    <a:pt x="719" y="36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2763838" y="5222875"/>
              <a:ext cx="1127125" cy="1422400"/>
            </a:xfrm>
            <a:custGeom>
              <a:avLst/>
              <a:gdLst>
                <a:gd name="T0" fmla="*/ 0 w 710"/>
                <a:gd name="T1" fmla="*/ 896 h 896"/>
                <a:gd name="T2" fmla="*/ 296 w 710"/>
                <a:gd name="T3" fmla="*/ 896 h 896"/>
                <a:gd name="T4" fmla="*/ 710 w 710"/>
                <a:gd name="T5" fmla="*/ 0 h 896"/>
                <a:gd name="T6" fmla="*/ 0 w 710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0" h="896">
                  <a:moveTo>
                    <a:pt x="0" y="896"/>
                  </a:moveTo>
                  <a:lnTo>
                    <a:pt x="296" y="896"/>
                  </a:lnTo>
                  <a:lnTo>
                    <a:pt x="710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35" name="Freeform 17"/>
            <p:cNvSpPr>
              <a:spLocks/>
            </p:cNvSpPr>
            <p:nvPr/>
          </p:nvSpPr>
          <p:spPr bwMode="auto">
            <a:xfrm>
              <a:off x="3560763" y="5222875"/>
              <a:ext cx="330200" cy="1422400"/>
            </a:xfrm>
            <a:custGeom>
              <a:avLst/>
              <a:gdLst>
                <a:gd name="T0" fmla="*/ 0 w 208"/>
                <a:gd name="T1" fmla="*/ 896 h 896"/>
                <a:gd name="T2" fmla="*/ 164 w 208"/>
                <a:gd name="T3" fmla="*/ 896 h 896"/>
                <a:gd name="T4" fmla="*/ 208 w 208"/>
                <a:gd name="T5" fmla="*/ 0 h 896"/>
                <a:gd name="T6" fmla="*/ 0 w 208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" h="896">
                  <a:moveTo>
                    <a:pt x="0" y="896"/>
                  </a:moveTo>
                  <a:lnTo>
                    <a:pt x="164" y="896"/>
                  </a:lnTo>
                  <a:lnTo>
                    <a:pt x="208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36" name="Freeform 18"/>
            <p:cNvSpPr>
              <a:spLocks/>
            </p:cNvSpPr>
            <p:nvPr/>
          </p:nvSpPr>
          <p:spPr bwMode="auto">
            <a:xfrm>
              <a:off x="3890963" y="5222875"/>
              <a:ext cx="382588" cy="1422400"/>
            </a:xfrm>
            <a:custGeom>
              <a:avLst/>
              <a:gdLst>
                <a:gd name="T0" fmla="*/ 100 w 241"/>
                <a:gd name="T1" fmla="*/ 896 h 896"/>
                <a:gd name="T2" fmla="*/ 241 w 241"/>
                <a:gd name="T3" fmla="*/ 896 h 896"/>
                <a:gd name="T4" fmla="*/ 0 w 241"/>
                <a:gd name="T5" fmla="*/ 0 h 896"/>
                <a:gd name="T6" fmla="*/ 100 w 241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1" h="896">
                  <a:moveTo>
                    <a:pt x="100" y="896"/>
                  </a:moveTo>
                  <a:lnTo>
                    <a:pt x="241" y="896"/>
                  </a:lnTo>
                  <a:lnTo>
                    <a:pt x="0" y="0"/>
                  </a:lnTo>
                  <a:lnTo>
                    <a:pt x="10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37" name="Freeform 19"/>
            <p:cNvSpPr>
              <a:spLocks/>
            </p:cNvSpPr>
            <p:nvPr/>
          </p:nvSpPr>
          <p:spPr bwMode="auto">
            <a:xfrm>
              <a:off x="2124075" y="1158875"/>
              <a:ext cx="1766888" cy="4064000"/>
            </a:xfrm>
            <a:custGeom>
              <a:avLst/>
              <a:gdLst>
                <a:gd name="T0" fmla="*/ 427 w 1113"/>
                <a:gd name="T1" fmla="*/ 0 h 2560"/>
                <a:gd name="T2" fmla="*/ 0 w 1113"/>
                <a:gd name="T3" fmla="*/ 0 h 2560"/>
                <a:gd name="T4" fmla="*/ 1113 w 1113"/>
                <a:gd name="T5" fmla="*/ 2560 h 2560"/>
                <a:gd name="T6" fmla="*/ 427 w 1113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3" h="2560">
                  <a:moveTo>
                    <a:pt x="427" y="0"/>
                  </a:moveTo>
                  <a:lnTo>
                    <a:pt x="0" y="0"/>
                  </a:lnTo>
                  <a:lnTo>
                    <a:pt x="1113" y="2560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38" name="Freeform 20"/>
            <p:cNvSpPr>
              <a:spLocks/>
            </p:cNvSpPr>
            <p:nvPr/>
          </p:nvSpPr>
          <p:spPr bwMode="auto">
            <a:xfrm>
              <a:off x="1371600" y="5222875"/>
              <a:ext cx="2519363" cy="1422400"/>
            </a:xfrm>
            <a:custGeom>
              <a:avLst/>
              <a:gdLst>
                <a:gd name="T0" fmla="*/ 0 w 1587"/>
                <a:gd name="T1" fmla="*/ 554 h 896"/>
                <a:gd name="T2" fmla="*/ 0 w 1587"/>
                <a:gd name="T3" fmla="*/ 896 h 896"/>
                <a:gd name="T4" fmla="*/ 356 w 1587"/>
                <a:gd name="T5" fmla="*/ 896 h 896"/>
                <a:gd name="T6" fmla="*/ 1587 w 1587"/>
                <a:gd name="T7" fmla="*/ 0 h 896"/>
                <a:gd name="T8" fmla="*/ 0 w 1587"/>
                <a:gd name="T9" fmla="*/ 554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7" h="896">
                  <a:moveTo>
                    <a:pt x="0" y="554"/>
                  </a:moveTo>
                  <a:lnTo>
                    <a:pt x="0" y="896"/>
                  </a:lnTo>
                  <a:lnTo>
                    <a:pt x="356" y="896"/>
                  </a:lnTo>
                  <a:lnTo>
                    <a:pt x="1587" y="0"/>
                  </a:lnTo>
                  <a:lnTo>
                    <a:pt x="0" y="554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39" name="Freeform 21"/>
            <p:cNvSpPr>
              <a:spLocks/>
            </p:cNvSpPr>
            <p:nvPr/>
          </p:nvSpPr>
          <p:spPr bwMode="auto">
            <a:xfrm>
              <a:off x="1371600" y="1209675"/>
              <a:ext cx="2519363" cy="4013200"/>
            </a:xfrm>
            <a:custGeom>
              <a:avLst/>
              <a:gdLst>
                <a:gd name="T0" fmla="*/ 0 w 1587"/>
                <a:gd name="T1" fmla="*/ 0 h 2528"/>
                <a:gd name="T2" fmla="*/ 0 w 1587"/>
                <a:gd name="T3" fmla="*/ 728 h 2528"/>
                <a:gd name="T4" fmla="*/ 1587 w 1587"/>
                <a:gd name="T5" fmla="*/ 2528 h 2528"/>
                <a:gd name="T6" fmla="*/ 0 w 1587"/>
                <a:gd name="T7" fmla="*/ 0 h 2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2528">
                  <a:moveTo>
                    <a:pt x="0" y="0"/>
                  </a:moveTo>
                  <a:lnTo>
                    <a:pt x="0" y="728"/>
                  </a:lnTo>
                  <a:lnTo>
                    <a:pt x="1587" y="2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40" name="Freeform 22"/>
            <p:cNvSpPr>
              <a:spLocks/>
            </p:cNvSpPr>
            <p:nvPr/>
          </p:nvSpPr>
          <p:spPr bwMode="auto">
            <a:xfrm>
              <a:off x="1371600" y="4638675"/>
              <a:ext cx="2519363" cy="692150"/>
            </a:xfrm>
            <a:custGeom>
              <a:avLst/>
              <a:gdLst>
                <a:gd name="T0" fmla="*/ 0 w 1587"/>
                <a:gd name="T1" fmla="*/ 0 h 436"/>
                <a:gd name="T2" fmla="*/ 0 w 1587"/>
                <a:gd name="T3" fmla="*/ 436 h 436"/>
                <a:gd name="T4" fmla="*/ 1587 w 1587"/>
                <a:gd name="T5" fmla="*/ 368 h 436"/>
                <a:gd name="T6" fmla="*/ 0 w 1587"/>
                <a:gd name="T7" fmla="*/ 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436">
                  <a:moveTo>
                    <a:pt x="0" y="0"/>
                  </a:moveTo>
                  <a:lnTo>
                    <a:pt x="0" y="436"/>
                  </a:lnTo>
                  <a:lnTo>
                    <a:pt x="1587" y="3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41" name="Freeform 23"/>
            <p:cNvSpPr>
              <a:spLocks/>
            </p:cNvSpPr>
            <p:nvPr/>
          </p:nvSpPr>
          <p:spPr bwMode="auto">
            <a:xfrm>
              <a:off x="1371600" y="3228975"/>
              <a:ext cx="2519363" cy="1993900"/>
            </a:xfrm>
            <a:custGeom>
              <a:avLst/>
              <a:gdLst>
                <a:gd name="T0" fmla="*/ 0 w 1587"/>
                <a:gd name="T1" fmla="*/ 0 h 1256"/>
                <a:gd name="T2" fmla="*/ 0 w 1587"/>
                <a:gd name="T3" fmla="*/ 460 h 1256"/>
                <a:gd name="T4" fmla="*/ 1587 w 1587"/>
                <a:gd name="T5" fmla="*/ 1256 h 1256"/>
                <a:gd name="T6" fmla="*/ 0 w 1587"/>
                <a:gd name="T7" fmla="*/ 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1256">
                  <a:moveTo>
                    <a:pt x="0" y="0"/>
                  </a:moveTo>
                  <a:lnTo>
                    <a:pt x="0" y="460"/>
                  </a:lnTo>
                  <a:lnTo>
                    <a:pt x="1587" y="12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42" name="Freeform 27"/>
            <p:cNvSpPr>
              <a:spLocks/>
            </p:cNvSpPr>
            <p:nvPr/>
          </p:nvSpPr>
          <p:spPr bwMode="auto">
            <a:xfrm>
              <a:off x="1382350" y="4194175"/>
              <a:ext cx="3665900" cy="1873188"/>
            </a:xfrm>
            <a:custGeom>
              <a:avLst/>
              <a:gdLst>
                <a:gd name="T0" fmla="*/ 2306 w 2306"/>
                <a:gd name="T1" fmla="*/ 388 h 1192"/>
                <a:gd name="T2" fmla="*/ 0 w 2306"/>
                <a:gd name="T3" fmla="*/ 1192 h 1192"/>
                <a:gd name="T4" fmla="*/ 0 w 2306"/>
                <a:gd name="T5" fmla="*/ 814 h 1192"/>
                <a:gd name="T6" fmla="*/ 2306 w 2306"/>
                <a:gd name="T7" fmla="*/ 0 h 1192"/>
                <a:gd name="T8" fmla="*/ 2306 w 2306"/>
                <a:gd name="T9" fmla="*/ 388 h 1192"/>
                <a:gd name="connsiteX0" fmla="*/ 10014 w 10014"/>
                <a:gd name="connsiteY0" fmla="*/ 3255 h 10000"/>
                <a:gd name="connsiteX1" fmla="*/ 14 w 10014"/>
                <a:gd name="connsiteY1" fmla="*/ 10000 h 10000"/>
                <a:gd name="connsiteX2" fmla="*/ 0 w 10014"/>
                <a:gd name="connsiteY2" fmla="*/ 6670 h 10000"/>
                <a:gd name="connsiteX3" fmla="*/ 10014 w 10014"/>
                <a:gd name="connsiteY3" fmla="*/ 0 h 10000"/>
                <a:gd name="connsiteX4" fmla="*/ 10014 w 10014"/>
                <a:gd name="connsiteY4" fmla="*/ 3255 h 10000"/>
                <a:gd name="connsiteX0" fmla="*/ 10014 w 10014"/>
                <a:gd name="connsiteY0" fmla="*/ 3255 h 9899"/>
                <a:gd name="connsiteX1" fmla="*/ 14 w 10014"/>
                <a:gd name="connsiteY1" fmla="*/ 9899 h 9899"/>
                <a:gd name="connsiteX2" fmla="*/ 0 w 10014"/>
                <a:gd name="connsiteY2" fmla="*/ 6670 h 9899"/>
                <a:gd name="connsiteX3" fmla="*/ 10014 w 10014"/>
                <a:gd name="connsiteY3" fmla="*/ 0 h 9899"/>
                <a:gd name="connsiteX4" fmla="*/ 10014 w 10014"/>
                <a:gd name="connsiteY4" fmla="*/ 3255 h 9899"/>
                <a:gd name="connsiteX0" fmla="*/ 10000 w 10000"/>
                <a:gd name="connsiteY0" fmla="*/ 3288 h 10000"/>
                <a:gd name="connsiteX1" fmla="*/ 1 w 10000"/>
                <a:gd name="connsiteY1" fmla="*/ 10000 h 10000"/>
                <a:gd name="connsiteX2" fmla="*/ 0 w 10000"/>
                <a:gd name="connsiteY2" fmla="*/ 6738 h 10000"/>
                <a:gd name="connsiteX3" fmla="*/ 10000 w 10000"/>
                <a:gd name="connsiteY3" fmla="*/ 0 h 10000"/>
                <a:gd name="connsiteX4" fmla="*/ 10000 w 10000"/>
                <a:gd name="connsiteY4" fmla="*/ 328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10000" y="3288"/>
                  </a:moveTo>
                  <a:lnTo>
                    <a:pt x="1" y="10000"/>
                  </a:lnTo>
                  <a:cubicBezTo>
                    <a:pt x="-4" y="8879"/>
                    <a:pt x="5" y="7859"/>
                    <a:pt x="0" y="6738"/>
                  </a:cubicBezTo>
                  <a:lnTo>
                    <a:pt x="10000" y="0"/>
                  </a:lnTo>
                  <a:lnTo>
                    <a:pt x="10000" y="328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</p:grp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kumimoji="1" lang="ja-JP" altLang="en-US" dirty="0"/>
              <a:t>マスター テキストの書式設定</a:t>
            </a:r>
            <a:endParaRPr lang="ja-JP" altLang="en-US" noProof="0" dirty="0"/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  <a:endParaRPr lang="ja-JP" altLang="en-US" noProof="0" dirty="0"/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  <a:endParaRPr lang="ja-JP" altLang="en-US" noProof="0" dirty="0"/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  <a:endParaRPr lang="ja-JP" altLang="en-US" noProof="0" dirty="0"/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29A304BC-65A3-40D6-A35E-BDA723790C6E}" type="datetime1">
              <a:rPr lang="ja-JP" altLang="en-US" noProof="0" smtClean="0"/>
              <a:t>2021/8/31</a:t>
            </a:fld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834765" y="7203865"/>
            <a:ext cx="238887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663690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5467B8C-4318-4300-BE0D-AFD0AD0D4C03}" type="slidenum">
              <a:rPr lang="en-US" altLang="ja-JP" noProof="0" smtClean="0"/>
              <a:pPr/>
              <a:t>‹#›</a:t>
            </a:fld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342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l" defTabSz="75438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プレースホルダー 1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ja-JP" altLang="en-US"/>
              <a:t>ご招待</a:t>
            </a:r>
          </a:p>
        </p:txBody>
      </p:sp>
      <p:sp>
        <p:nvSpPr>
          <p:cNvPr id="19" name="テキスト プレースホルダー 18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en-US" altLang="ja-JP"/>
              <a:t>Zack </a:t>
            </a:r>
            <a:r>
              <a:rPr lang="ja-JP" altLang="en-US"/>
              <a:t>の</a:t>
            </a:r>
          </a:p>
        </p:txBody>
      </p:sp>
      <p:sp>
        <p:nvSpPr>
          <p:cNvPr id="20" name="テキスト プレースホルダー 19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en-US" altLang="ja-JP" sz="10800"/>
              <a:t>21</a:t>
            </a:r>
            <a:endParaRPr lang="ja-JP" altLang="en-US" sz="10800"/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ja-JP" altLang="en-US"/>
              <a:t>歳のお祝い</a:t>
            </a:r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ja-JP" altLang="en-US"/>
              <a:t>日付</a:t>
            </a:r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ja-JP" altLang="en-US"/>
              <a:t>午後 </a:t>
            </a:r>
            <a:r>
              <a:rPr lang="en-US" altLang="ja-JP"/>
              <a:t>0:00 </a:t>
            </a:r>
            <a:r>
              <a:rPr lang="ja-JP" altLang="en-US"/>
              <a:t>から午後 </a:t>
            </a:r>
            <a:r>
              <a:rPr lang="en-US" altLang="ja-JP"/>
              <a:t>0:00</a:t>
            </a:r>
            <a:endParaRPr lang="ja-JP" altLang="en-US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ja-JP" altLang="en-US"/>
              <a:t>場所</a:t>
            </a:r>
          </a:p>
          <a:p>
            <a:pPr rtl="0"/>
            <a:r>
              <a:rPr lang="ja-JP" altLang="en-US"/>
              <a:t>住所</a:t>
            </a:r>
          </a:p>
          <a:p>
            <a:pPr rtl="0"/>
            <a:r>
              <a:rPr lang="ja-JP" altLang="en-US"/>
              <a:t>郵便番号、都道府県、市区町村</a:t>
            </a:r>
          </a:p>
        </p:txBody>
      </p:sp>
      <p:sp>
        <p:nvSpPr>
          <p:cNvPr id="24" name="テキスト プレースホルダー 23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ja-JP" altLang="en-US"/>
              <a:t>出欠確認の名前</a:t>
            </a:r>
          </a:p>
          <a:p>
            <a:pPr rtl="0"/>
            <a:r>
              <a:rPr lang="en-US" altLang="ja-JP"/>
              <a:t>000.000.0000</a:t>
            </a:r>
            <a:endParaRPr lang="ja-JP" altLang="en-US"/>
          </a:p>
          <a:p>
            <a:pPr rtl="0"/>
            <a:r>
              <a:rPr lang="en-US" altLang="ja-JP"/>
              <a:t>someone@example.com</a:t>
            </a:r>
            <a:endParaRPr lang="ja-JP" altLang="en-US"/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r>
              <a:rPr lang="ja-JP" altLang="en-US"/>
              <a:t>ご招待</a:t>
            </a:r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r>
              <a:rPr lang="en-US" altLang="ja-JP"/>
              <a:t>Zack </a:t>
            </a:r>
            <a:r>
              <a:rPr lang="ja-JP" altLang="en-US"/>
              <a:t>の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en-US" altLang="ja-JP"/>
              <a:t>21</a:t>
            </a:r>
            <a:endParaRPr lang="ja-JP" altLang="en-US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ja-JP" altLang="en-US"/>
              <a:t>歳のお祝い</a:t>
            </a:r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ja-JP" altLang="en-US"/>
              <a:t>日付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r>
              <a:rPr lang="ja-JP" altLang="en-US"/>
              <a:t>午後 </a:t>
            </a:r>
            <a:r>
              <a:rPr lang="en-US" altLang="ja-JP"/>
              <a:t>0:00 </a:t>
            </a:r>
            <a:r>
              <a:rPr lang="ja-JP" altLang="en-US"/>
              <a:t>から午後 </a:t>
            </a:r>
            <a:r>
              <a:rPr lang="en-US" altLang="ja-JP"/>
              <a:t>0:00</a:t>
            </a:r>
            <a:endParaRPr lang="ja-JP" alt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ja-JP" altLang="en-US"/>
              <a:t>場所</a:t>
            </a:r>
          </a:p>
          <a:p>
            <a:pPr rtl="0"/>
            <a:r>
              <a:rPr lang="ja-JP" altLang="en-US"/>
              <a:t>住所</a:t>
            </a:r>
          </a:p>
          <a:p>
            <a:pPr rtl="0"/>
            <a:r>
              <a:rPr lang="ja-JP" altLang="en-US"/>
              <a:t>郵便番号、都道府県、市区町村</a:t>
            </a:r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r>
              <a:rPr lang="ja-JP" altLang="en-US"/>
              <a:t>出欠確認の名前</a:t>
            </a:r>
          </a:p>
          <a:p>
            <a:pPr rtl="0"/>
            <a:r>
              <a:rPr lang="en-US" altLang="ja-JP"/>
              <a:t>000.000.0000</a:t>
            </a:r>
            <a:endParaRPr lang="ja-JP" altLang="en-US"/>
          </a:p>
          <a:p>
            <a:pPr rtl="0"/>
            <a:r>
              <a:rPr lang="en-US" altLang="ja-JP"/>
              <a:t>someone@example.com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78864472"/>
      </p:ext>
    </p:extLst>
  </p:cSld>
  <p:clrMapOvr>
    <a:masterClrMapping/>
  </p:clrMapOvr>
</p:sld>
</file>

<file path=ppt/theme/theme12.xml><?xml version="1.0" encoding="utf-8"?>
<a:theme xmlns:a="http://schemas.openxmlformats.org/drawingml/2006/main" name="招待状 (金の光線)">
  <a:themeElements>
    <a:clrScheme name="Office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ACD267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ustom 26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1.xml><?xml version="1.0" encoding="utf-8"?>
<a:theme xmlns:a="http://schemas.openxmlformats.org/drawingml/2006/main" name="Office テーマ">
  <a:themeElements>
    <a:clrScheme name="Invitation Gold Rays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3B801"/>
      </a:accent1>
      <a:accent2>
        <a:srgbClr val="026CB6"/>
      </a:accent2>
      <a:accent3>
        <a:srgbClr val="A3D062"/>
      </a:accent3>
      <a:accent4>
        <a:srgbClr val="E24322"/>
      </a:accent4>
      <a:accent5>
        <a:srgbClr val="6C6B6E"/>
      </a:accent5>
      <a:accent6>
        <a:srgbClr val="70AD47"/>
      </a:accent6>
      <a:hlink>
        <a:srgbClr val="026CB6"/>
      </a:hlink>
      <a:folHlink>
        <a:srgbClr val="BFBFBF"/>
      </a:folHlink>
    </a:clrScheme>
    <a:fontScheme name="Card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テーマ">
  <a:themeElements>
    <a:clrScheme name="Invitation Gold Rays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ACD267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rd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17</ap:TotalTime>
  <ap:Words>130</ap:Words>
  <ap:PresentationFormat>ユーザー設定</ap:PresentationFormat>
  <ap:Paragraphs>26</ap:Paragraphs>
  <ap:Slides>1</ap:Slides>
  <ap:Notes>1</ap:Notes>
  <ap:HiddenSlides>0</ap:HiddenSlides>
  <ap:MMClips>0</ap:MMClips>
  <ap:ScaleCrop>false</ap:ScaleCrop>
  <ap:HeadingPairs>
    <vt:vector baseType="variant" size="6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ap:HeadingPairs>
  <ap:TitlesOfParts>
    <vt:vector baseType="lpstr" size="4">
      <vt:lpstr>Meiryo UI</vt:lpstr>
      <vt:lpstr>Arial</vt:lpstr>
      <vt:lpstr>招待状 (金の光線)</vt:lpstr>
      <vt:lpstr>PowerPoint プレゼンテーション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2014-05-12T18:50:59Z</dcterms:created>
  <dcterms:modified xsi:type="dcterms:W3CDTF">2021-08-31T07:40:36Z</dcterms:modified>
</cp:coreProperties>
</file>