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610.xml" ContentType="application/vnd.openxmlformats-officedocument.presentationml.slideLayout+xml"/>
  <Override PartName="/ppt/slideLayouts/slideLayout1111.xml" ContentType="application/vnd.openxmlformats-officedocument.presentationml.slideLayout+xml"/>
  <Override PartName="/ppt/slideLayouts/slideLayout512.xml" ContentType="application/vnd.openxmlformats-officedocument.presentationml.slideLayout+xml"/>
  <Override PartName="/ppt/slideLayouts/slideLayout1513.xml" ContentType="application/vnd.openxmlformats-officedocument.presentationml.slideLayout+xml"/>
  <Override PartName="/ppt/slideLayouts/slideLayout1014.xml" ContentType="application/vnd.openxmlformats-officedocument.presentationml.slideLayout+xml"/>
  <Override PartName="/ppt/slideLayouts/slideLayout415.xml" ContentType="application/vnd.openxmlformats-officedocument.presentationml.slideLayout+xml"/>
  <Override PartName="/ppt/slideLayouts/slideLayout916.xml" ContentType="application/vnd.openxmlformats-officedocument.presentationml.slideLayout+xml"/>
  <Override PartName="/ppt/slideLayouts/slideLayout1417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ja-JP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5965" autoAdjust="0"/>
  </p:normalViewPr>
  <p:slideViewPr>
    <p:cSldViewPr snapToGrid="0">
      <p:cViewPr varScale="1">
        <p:scale>
          <a:sx n="116" d="100"/>
          <a:sy n="116" d="100"/>
        </p:scale>
        <p:origin x="108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70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03T01:43:59.535" v="31" actId="790"/>
      <pc:docMkLst>
        <pc:docMk/>
      </pc:docMkLst>
      <pc:sldChg chg="modSp mod modNotes modNotesTx">
        <pc:chgData name="Fake Test User" userId="SID-0" providerId="Test" clId="FakeClientId" dt="2021-08-03T01:43:59.535" v="31" actId="790"/>
        <pc:sldMkLst>
          <pc:docMk/>
          <pc:sldMk cId="2299734367" sldId="256"/>
        </pc:sldMkLst>
        <pc:spChg chg="mod">
          <ac:chgData name="Fake Test User" userId="SID-0" providerId="Test" clId="FakeClientId" dt="2021-08-03T01:39:09.267" v="4" actId="2711"/>
          <ac:spMkLst>
            <pc:docMk/>
            <pc:sldMk cId="2299734367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03T01:39:09.267" v="4" actId="2711"/>
          <ac:spMkLst>
            <pc:docMk/>
            <pc:sldMk cId="2299734367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03T01:42:50.458" v="26" actId="790"/>
        <pc:sldMasterMkLst>
          <pc:docMk/>
          <pc:sldMasterMk cId="0" sldId="2147483648"/>
        </pc:sldMasterMkLst>
        <pc:spChg chg="mod">
          <ac:chgData name="Fake Test User" userId="SID-0" providerId="Test" clId="FakeClientId" dt="2021-08-03T01:39:37.236" v="7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8-03T01:39:37.236" v="7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8-03T01:39:39.033" v="8" actId="2711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8-03T01:39:39.033" v="8" actId="2711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8-03T01:39:39.033" v="8" actId="2711"/>
          <ac:spMkLst>
            <pc:docMk/>
            <pc:sldMasterMk cId="0" sldId="2147483648"/>
            <ac:spMk id="6" creationId="{00000000-0000-0000-0000-000000000000}"/>
          </ac:spMkLst>
        </pc:spChg>
        <pc:sldLayoutChg chg="modSp mod">
          <pc:chgData name="Fake Test User" userId="SID-0" providerId="Test" clId="FakeClientId" dt="2021-08-03T01:39:56.018" v="9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8-03T01:39:56.018" v="9" actId="79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1:39:56.018" v="9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1:39:56.018" v="9" actId="79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1:39:56.018" v="9" actId="790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1:39:56.018" v="9" actId="790"/>
            <ac:spMkLst>
              <pc:docMk/>
              <pc:sldMasterMk cId="0" sldId="2147483648"/>
              <pc:sldLayoutMk cId="0" sldId="214748364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1:40:02.737" v="10" actId="790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21-08-03T01:40:02.737" v="10" actId="790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1:40:02.737" v="10" actId="790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1:40:02.737" v="10" actId="79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1:40:02.737" v="10" actId="79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  <pc:spChg chg="mod">
            <ac:chgData name="Fake Test User" userId="SID-0" providerId="Test" clId="FakeClientId" dt="2021-08-03T01:40:02.737" v="10" actId="790"/>
            <ac:spMkLst>
              <pc:docMk/>
              <pc:sldMasterMk cId="0" sldId="2147483648"/>
              <pc:sldLayoutMk cId="0" sldId="2147483650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1:40:09.971" v="11" actId="790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8-03T01:40:09.971" v="11" actId="79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1:40:09.971" v="11" actId="79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1:40:09.971" v="11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1:40:09.971" v="11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1:40:09.971" v="11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1:40:17.534" v="12" actId="790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8-03T01:40:17.534" v="12" actId="790"/>
            <ac:spMkLst>
              <pc:docMk/>
              <pc:sldMasterMk cId="0" sldId="2147483648"/>
              <pc:sldLayoutMk cId="0" sldId="2147483652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1:40:17.534" v="12" actId="790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1:40:17.534" v="12" actId="790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1:40:17.534" v="12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1:40:17.534" v="12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8-03T01:40:17.534" v="12" actId="790"/>
            <ac:spMkLst>
              <pc:docMk/>
              <pc:sldMasterMk cId="0" sldId="2147483648"/>
              <pc:sldLayoutMk cId="0" sldId="2147483652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1:40:25.284" v="13" actId="790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8-03T01:40:25.284" v="13" actId="790"/>
            <ac:spMkLst>
              <pc:docMk/>
              <pc:sldMasterMk cId="0" sldId="2147483648"/>
              <pc:sldLayoutMk cId="0" sldId="2147483653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1:40:25.284" v="13" actId="79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1:40:25.284" v="13" actId="790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1:40:25.284" v="13" actId="79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1:40:25.284" v="13" actId="790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8-03T01:40:25.284" v="13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8-03T01:40:25.284" v="13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8-03T01:40:25.284" v="13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1:40:34.815" v="14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8-03T01:40:34.815" v="14" actId="790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1:40:34.815" v="14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1:40:34.815" v="14" actId="790"/>
            <ac:spMkLst>
              <pc:docMk/>
              <pc:sldMasterMk cId="0" sldId="2147483648"/>
              <pc:sldLayoutMk cId="0" sldId="2147483654"/>
              <ac:spMk id="6" creationId="{00000000-0000-0000-0000-000000000000}"/>
            </ac:spMkLst>
          </pc:spChg>
          <pc:spChg chg="mod">
            <ac:chgData name="Fake Test User" userId="SID-0" providerId="Test" clId="FakeClientId" dt="2021-08-03T01:40:34.815" v="14" actId="790"/>
            <ac:spMkLst>
              <pc:docMk/>
              <pc:sldMasterMk cId="0" sldId="2147483648"/>
              <pc:sldLayoutMk cId="0" sldId="2147483654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1:40:48.550" v="15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8-03T01:40:48.550" v="15" actId="790"/>
            <ac:spMkLst>
              <pc:docMk/>
              <pc:sldMasterMk cId="0" sldId="2147483648"/>
              <pc:sldLayoutMk cId="0" sldId="2147483655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1:40:48.550" v="15" actId="790"/>
            <ac:spMkLst>
              <pc:docMk/>
              <pc:sldMasterMk cId="0" sldId="2147483648"/>
              <pc:sldLayoutMk cId="0" sldId="2147483655"/>
              <ac:spMk id="6" creationId="{00000000-0000-0000-0000-000000000000}"/>
            </ac:spMkLst>
          </pc:spChg>
          <pc:spChg chg="mod">
            <ac:chgData name="Fake Test User" userId="SID-0" providerId="Test" clId="FakeClientId" dt="2021-08-03T01:40:48.550" v="15" actId="790"/>
            <ac:spMkLst>
              <pc:docMk/>
              <pc:sldMasterMk cId="0" sldId="2147483648"/>
              <pc:sldLayoutMk cId="0" sldId="2147483655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1:41:00.534" v="16" actId="790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8-03T01:41:00.534" v="16" actId="790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1:41:00.534" v="16" actId="79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1:41:00.534" v="16" actId="79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1:41:00.534" v="16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1:41:00.534" v="16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8-03T01:41:00.534" v="16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1:42:42.708" v="25" actId="790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8-03T01:42:42.708" v="25" actId="790"/>
            <ac:spMkLst>
              <pc:docMk/>
              <pc:sldMasterMk cId="0" sldId="2147483648"/>
              <pc:sldLayoutMk cId="0" sldId="2147483658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1:42:42.708" v="25" actId="790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1:42:42.708" v="25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1:42:42.708" v="25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1:42:42.708" v="25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1:42:50.458" v="26" actId="790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8-03T01:42:50.458" v="26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1:42:50.458" v="26" actId="79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1:42:50.458" v="26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1:42:50.458" v="26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1:42:50.458" v="26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1:41:54.020" v="19" actId="790"/>
          <pc:sldLayoutMkLst>
            <pc:docMk/>
            <pc:sldMasterMk cId="0" sldId="2147483648"/>
            <pc:sldLayoutMk cId="0" sldId="2147483661"/>
          </pc:sldLayoutMkLst>
          <pc:spChg chg="mod">
            <ac:chgData name="Fake Test User" userId="SID-0" providerId="Test" clId="FakeClientId" dt="2021-08-03T01:41:54.020" v="19" actId="790"/>
            <ac:spMkLst>
              <pc:docMk/>
              <pc:sldMasterMk cId="0" sldId="2147483648"/>
              <pc:sldLayoutMk cId="0" sldId="2147483661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1:41:54.020" v="19" actId="790"/>
            <ac:spMkLst>
              <pc:docMk/>
              <pc:sldMasterMk cId="0" sldId="2147483648"/>
              <pc:sldLayoutMk cId="0" sldId="2147483661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1:41:54.020" v="19" actId="790"/>
            <ac:spMkLst>
              <pc:docMk/>
              <pc:sldMasterMk cId="0" sldId="2147483648"/>
              <pc:sldLayoutMk cId="0" sldId="2147483661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1:41:54.020" v="19" actId="790"/>
            <ac:spMkLst>
              <pc:docMk/>
              <pc:sldMasterMk cId="0" sldId="2147483648"/>
              <pc:sldLayoutMk cId="0" sldId="2147483661"/>
              <ac:spMk id="6" creationId="{00000000-0000-0000-0000-000000000000}"/>
            </ac:spMkLst>
          </pc:spChg>
          <pc:spChg chg="mod">
            <ac:chgData name="Fake Test User" userId="SID-0" providerId="Test" clId="FakeClientId" dt="2021-08-03T01:41:54.020" v="19" actId="790"/>
            <ac:spMkLst>
              <pc:docMk/>
              <pc:sldMasterMk cId="0" sldId="2147483648"/>
              <pc:sldLayoutMk cId="0" sldId="2147483661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1:42:16.458" v="22" actId="790"/>
          <pc:sldLayoutMkLst>
            <pc:docMk/>
            <pc:sldMasterMk cId="0" sldId="2147483648"/>
            <pc:sldLayoutMk cId="0" sldId="2147483662"/>
          </pc:sldLayoutMkLst>
          <pc:spChg chg="mod">
            <ac:chgData name="Fake Test User" userId="SID-0" providerId="Test" clId="FakeClientId" dt="2021-08-03T01:42:16.458" v="22" actId="790"/>
            <ac:spMkLst>
              <pc:docMk/>
              <pc:sldMasterMk cId="0" sldId="2147483648"/>
              <pc:sldLayoutMk cId="0" sldId="2147483662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1:42:16.458" v="22" actId="790"/>
            <ac:spMkLst>
              <pc:docMk/>
              <pc:sldMasterMk cId="0" sldId="2147483648"/>
              <pc:sldLayoutMk cId="0" sldId="2147483662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1:42:16.458" v="22" actId="790"/>
            <ac:spMkLst>
              <pc:docMk/>
              <pc:sldMasterMk cId="0" sldId="2147483648"/>
              <pc:sldLayoutMk cId="0" sldId="2147483662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1:42:16.458" v="22" actId="790"/>
            <ac:spMkLst>
              <pc:docMk/>
              <pc:sldMasterMk cId="0" sldId="2147483648"/>
              <pc:sldLayoutMk cId="0" sldId="2147483662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1:42:16.458" v="22" actId="790"/>
            <ac:spMkLst>
              <pc:docMk/>
              <pc:sldMasterMk cId="0" sldId="2147483648"/>
              <pc:sldLayoutMk cId="0" sldId="2147483662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1:42:09.582" v="21" actId="2711"/>
          <pc:sldLayoutMkLst>
            <pc:docMk/>
            <pc:sldMasterMk cId="0" sldId="2147483648"/>
            <pc:sldLayoutMk cId="0" sldId="2147483664"/>
          </pc:sldLayoutMkLst>
          <pc:spChg chg="mod">
            <ac:chgData name="Fake Test User" userId="SID-0" providerId="Test" clId="FakeClientId" dt="2021-08-03T01:42:09.582" v="21" actId="2711"/>
            <ac:spMkLst>
              <pc:docMk/>
              <pc:sldMasterMk cId="0" sldId="2147483648"/>
              <pc:sldLayoutMk cId="0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1:42:09.582" v="21" actId="2711"/>
            <ac:spMkLst>
              <pc:docMk/>
              <pc:sldMasterMk cId="0" sldId="2147483648"/>
              <pc:sldLayoutMk cId="0" sldId="2147483664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1:42:09.582" v="21" actId="2711"/>
            <ac:spMkLst>
              <pc:docMk/>
              <pc:sldMasterMk cId="0" sldId="2147483648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1:42:09.582" v="21" actId="2711"/>
            <ac:spMkLst>
              <pc:docMk/>
              <pc:sldMasterMk cId="0" sldId="2147483648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8-03T01:42:09.582" v="21" actId="2711"/>
            <ac:spMkLst>
              <pc:docMk/>
              <pc:sldMasterMk cId="0" sldId="2147483648"/>
              <pc:sldLayoutMk cId="0" sldId="2147483664"/>
              <ac:spMk id="10" creationId="{00000000-0000-0000-0000-000000000000}"/>
            </ac:spMkLst>
          </pc:spChg>
          <pc:spChg chg="mod">
            <ac:chgData name="Fake Test User" userId="SID-0" providerId="Test" clId="FakeClientId" dt="2021-08-03T01:42:09.582" v="21" actId="2711"/>
            <ac:spMkLst>
              <pc:docMk/>
              <pc:sldMasterMk cId="0" sldId="2147483648"/>
              <pc:sldLayoutMk cId="0" sldId="2147483664"/>
              <ac:spMk id="11" creationId="{00000000-0000-0000-0000-000000000000}"/>
            </ac:spMkLst>
          </pc:spChg>
          <pc:spChg chg="mod">
            <ac:chgData name="Fake Test User" userId="SID-0" providerId="Test" clId="FakeClientId" dt="2021-08-03T01:42:09.582" v="21" actId="2711"/>
            <ac:spMkLst>
              <pc:docMk/>
              <pc:sldMasterMk cId="0" sldId="2147483648"/>
              <pc:sldLayoutMk cId="0" sldId="2147483664"/>
              <ac:spMk id="12" creationId="{00000000-0000-0000-0000-000000000000}"/>
            </ac:spMkLst>
          </pc:spChg>
          <pc:spChg chg="mod">
            <ac:chgData name="Fake Test User" userId="SID-0" providerId="Test" clId="FakeClientId" dt="2021-08-03T01:42:09.582" v="21" actId="2711"/>
            <ac:spMkLst>
              <pc:docMk/>
              <pc:sldMasterMk cId="0" sldId="2147483648"/>
              <pc:sldLayoutMk cId="0" sldId="2147483664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1:41:36.488" v="18" actId="790"/>
          <pc:sldLayoutMkLst>
            <pc:docMk/>
            <pc:sldMasterMk cId="0" sldId="2147483648"/>
            <pc:sldLayoutMk cId="0" sldId="2147483667"/>
          </pc:sldLayoutMkLst>
          <pc:spChg chg="mod">
            <ac:chgData name="Fake Test User" userId="SID-0" providerId="Test" clId="FakeClientId" dt="2021-08-03T01:41:36.488" v="18" actId="790"/>
            <ac:spMkLst>
              <pc:docMk/>
              <pc:sldMasterMk cId="0" sldId="2147483648"/>
              <pc:sldLayoutMk cId="0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1:41:36.488" v="18" actId="790"/>
            <ac:spMkLst>
              <pc:docMk/>
              <pc:sldMasterMk cId="0" sldId="2147483648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1:41:36.488" v="18" actId="790"/>
            <ac:spMkLst>
              <pc:docMk/>
              <pc:sldMasterMk cId="0" sldId="2147483648"/>
              <pc:sldLayoutMk cId="0" sldId="2147483667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1:41:36.488" v="18" actId="790"/>
            <ac:spMkLst>
              <pc:docMk/>
              <pc:sldMasterMk cId="0" sldId="2147483648"/>
              <pc:sldLayoutMk cId="0" sldId="2147483667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1:41:36.488" v="18" actId="790"/>
            <ac:spMkLst>
              <pc:docMk/>
              <pc:sldMasterMk cId="0" sldId="2147483648"/>
              <pc:sldLayoutMk cId="0" sldId="2147483667"/>
              <ac:spMk id="6" creationId="{00000000-0000-0000-0000-000000000000}"/>
            </ac:spMkLst>
          </pc:spChg>
          <pc:spChg chg="mod">
            <ac:chgData name="Fake Test User" userId="SID-0" providerId="Test" clId="FakeClientId" dt="2021-08-03T01:41:36.488" v="18" actId="790"/>
            <ac:spMkLst>
              <pc:docMk/>
              <pc:sldMasterMk cId="0" sldId="2147483648"/>
              <pc:sldLayoutMk cId="0" sldId="214748366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1:41:20.597" v="17" actId="790"/>
          <pc:sldLayoutMkLst>
            <pc:docMk/>
            <pc:sldMasterMk cId="0" sldId="2147483648"/>
            <pc:sldLayoutMk cId="0" sldId="2147483668"/>
          </pc:sldLayoutMkLst>
          <pc:spChg chg="mod">
            <ac:chgData name="Fake Test User" userId="SID-0" providerId="Test" clId="FakeClientId" dt="2021-08-03T01:41:20.597" v="17" actId="790"/>
            <ac:spMkLst>
              <pc:docMk/>
              <pc:sldMasterMk cId="0" sldId="2147483648"/>
              <pc:sldLayoutMk cId="0" sldId="2147483668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1:41:20.597" v="17" actId="790"/>
            <ac:spMkLst>
              <pc:docMk/>
              <pc:sldMasterMk cId="0" sldId="2147483648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1:41:20.597" v="17" actId="790"/>
            <ac:spMkLst>
              <pc:docMk/>
              <pc:sldMasterMk cId="0" sldId="2147483648"/>
              <pc:sldLayoutMk cId="0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1:41:20.597" v="17" actId="790"/>
            <ac:spMkLst>
              <pc:docMk/>
              <pc:sldMasterMk cId="0" sldId="2147483648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1:41:20.597" v="17" actId="790"/>
            <ac:spMkLst>
              <pc:docMk/>
              <pc:sldMasterMk cId="0" sldId="2147483648"/>
              <pc:sldLayoutMk cId="0" sldId="2147483668"/>
              <ac:spMk id="6" creationId="{00000000-0000-0000-0000-000000000000}"/>
            </ac:spMkLst>
          </pc:spChg>
          <pc:spChg chg="mod">
            <ac:chgData name="Fake Test User" userId="SID-0" providerId="Test" clId="FakeClientId" dt="2021-08-03T01:41:20.597" v="17" actId="790"/>
            <ac:spMkLst>
              <pc:docMk/>
              <pc:sldMasterMk cId="0" sldId="2147483648"/>
              <pc:sldLayoutMk cId="0" sldId="2147483668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1:42:28.223" v="23" actId="790"/>
          <pc:sldLayoutMkLst>
            <pc:docMk/>
            <pc:sldMasterMk cId="0" sldId="2147483648"/>
            <pc:sldLayoutMk cId="0" sldId="2147483669"/>
          </pc:sldLayoutMkLst>
          <pc:spChg chg="mod">
            <ac:chgData name="Fake Test User" userId="SID-0" providerId="Test" clId="FakeClientId" dt="2021-08-03T01:42:28.223" v="23" actId="790"/>
            <ac:spMkLst>
              <pc:docMk/>
              <pc:sldMasterMk cId="0" sldId="2147483648"/>
              <pc:sldLayoutMk cId="0" sldId="2147483669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1:42:28.223" v="23" actId="790"/>
            <ac:spMkLst>
              <pc:docMk/>
              <pc:sldMasterMk cId="0" sldId="2147483648"/>
              <pc:sldLayoutMk cId="0" sldId="2147483669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1:42:28.223" v="23" actId="790"/>
            <ac:spMkLst>
              <pc:docMk/>
              <pc:sldMasterMk cId="0" sldId="2147483648"/>
              <pc:sldLayoutMk cId="0" sldId="2147483669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1:42:28.223" v="23" actId="790"/>
            <ac:spMkLst>
              <pc:docMk/>
              <pc:sldMasterMk cId="0" sldId="2147483648"/>
              <pc:sldLayoutMk cId="0" sldId="2147483669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1:42:28.223" v="23" actId="790"/>
            <ac:spMkLst>
              <pc:docMk/>
              <pc:sldMasterMk cId="0" sldId="2147483648"/>
              <pc:sldLayoutMk cId="0" sldId="2147483669"/>
              <ac:spMk id="6" creationId="{00000000-0000-0000-0000-000000000000}"/>
            </ac:spMkLst>
          </pc:spChg>
          <pc:spChg chg="mod">
            <ac:chgData name="Fake Test User" userId="SID-0" providerId="Test" clId="FakeClientId" dt="2021-08-03T01:42:28.223" v="23" actId="790"/>
            <ac:spMkLst>
              <pc:docMk/>
              <pc:sldMasterMk cId="0" sldId="2147483648"/>
              <pc:sldLayoutMk cId="0" sldId="2147483669"/>
              <ac:spMk id="7" creationId="{00000000-0000-0000-0000-000000000000}"/>
            </ac:spMkLst>
          </pc:spChg>
          <pc:spChg chg="mod">
            <ac:chgData name="Fake Test User" userId="SID-0" providerId="Test" clId="FakeClientId" dt="2021-08-03T01:42:28.223" v="23" actId="790"/>
            <ac:spMkLst>
              <pc:docMk/>
              <pc:sldMasterMk cId="0" sldId="2147483648"/>
              <pc:sldLayoutMk cId="0" sldId="2147483669"/>
              <ac:spMk id="14" creationId="{00000000-0000-0000-0000-000000000000}"/>
            </ac:spMkLst>
          </pc:spChg>
          <pc:spChg chg="mod">
            <ac:chgData name="Fake Test User" userId="SID-0" providerId="Test" clId="FakeClientId" dt="2021-08-03T01:42:28.223" v="23" actId="790"/>
            <ac:spMkLst>
              <pc:docMk/>
              <pc:sldMasterMk cId="0" sldId="2147483648"/>
              <pc:sldLayoutMk cId="0" sldId="2147483669"/>
              <ac:spMk id="16" creationId="{00000000-0000-0000-0000-000000000000}"/>
            </ac:spMkLst>
          </pc:spChg>
          <pc:spChg chg="mod">
            <ac:chgData name="Fake Test User" userId="SID-0" providerId="Test" clId="FakeClientId" dt="2021-08-03T01:42:28.223" v="23" actId="790"/>
            <ac:spMkLst>
              <pc:docMk/>
              <pc:sldMasterMk cId="0" sldId="2147483648"/>
              <pc:sldLayoutMk cId="0" sldId="2147483669"/>
              <ac:spMk id="19" creationId="{00000000-0000-0000-0000-000000000000}"/>
            </ac:spMkLst>
          </pc:spChg>
          <pc:spChg chg="mod">
            <ac:chgData name="Fake Test User" userId="SID-0" providerId="Test" clId="FakeClientId" dt="2021-08-03T01:42:28.223" v="23" actId="790"/>
            <ac:spMkLst>
              <pc:docMk/>
              <pc:sldMasterMk cId="0" sldId="2147483648"/>
              <pc:sldLayoutMk cId="0" sldId="2147483669"/>
              <ac:spMk id="2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1:42:35.614" v="24" actId="790"/>
          <pc:sldLayoutMkLst>
            <pc:docMk/>
            <pc:sldMasterMk cId="0" sldId="2147483648"/>
            <pc:sldLayoutMk cId="0" sldId="2147483670"/>
          </pc:sldLayoutMkLst>
          <pc:spChg chg="mod">
            <ac:chgData name="Fake Test User" userId="SID-0" providerId="Test" clId="FakeClientId" dt="2021-08-03T01:42:35.614" v="24" actId="790"/>
            <ac:spMkLst>
              <pc:docMk/>
              <pc:sldMasterMk cId="0" sldId="2147483648"/>
              <pc:sldLayoutMk cId="0" sldId="2147483670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1:42:35.614" v="24" actId="790"/>
            <ac:spMkLst>
              <pc:docMk/>
              <pc:sldMasterMk cId="0" sldId="2147483648"/>
              <pc:sldLayoutMk cId="0" sldId="2147483670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1:42:35.614" v="24" actId="790"/>
            <ac:spMkLst>
              <pc:docMk/>
              <pc:sldMasterMk cId="0" sldId="2147483648"/>
              <pc:sldLayoutMk cId="0" sldId="2147483670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1:42:35.614" v="24" actId="790"/>
            <ac:spMkLst>
              <pc:docMk/>
              <pc:sldMasterMk cId="0" sldId="2147483648"/>
              <pc:sldLayoutMk cId="0" sldId="2147483670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1:42:35.614" v="24" actId="790"/>
            <ac:spMkLst>
              <pc:docMk/>
              <pc:sldMasterMk cId="0" sldId="2147483648"/>
              <pc:sldLayoutMk cId="0" sldId="2147483670"/>
              <ac:spMk id="6" creationId="{00000000-0000-0000-0000-000000000000}"/>
            </ac:spMkLst>
          </pc:spChg>
          <pc:spChg chg="mod">
            <ac:chgData name="Fake Test User" userId="SID-0" providerId="Test" clId="FakeClientId" dt="2021-08-03T01:42:35.614" v="24" actId="790"/>
            <ac:spMkLst>
              <pc:docMk/>
              <pc:sldMasterMk cId="0" sldId="2147483648"/>
              <pc:sldLayoutMk cId="0" sldId="2147483670"/>
              <ac:spMk id="7" creationId="{00000000-0000-0000-0000-000000000000}"/>
            </ac:spMkLst>
          </pc:spChg>
          <pc:spChg chg="mod">
            <ac:chgData name="Fake Test User" userId="SID-0" providerId="Test" clId="FakeClientId" dt="2021-08-03T01:42:35.614" v="24" actId="790"/>
            <ac:spMkLst>
              <pc:docMk/>
              <pc:sldMasterMk cId="0" sldId="2147483648"/>
              <pc:sldLayoutMk cId="0" sldId="2147483670"/>
              <ac:spMk id="14" creationId="{00000000-0000-0000-0000-000000000000}"/>
            </ac:spMkLst>
          </pc:spChg>
          <pc:spChg chg="mod">
            <ac:chgData name="Fake Test User" userId="SID-0" providerId="Test" clId="FakeClientId" dt="2021-08-03T01:42:35.614" v="24" actId="790"/>
            <ac:spMkLst>
              <pc:docMk/>
              <pc:sldMasterMk cId="0" sldId="2147483648"/>
              <pc:sldLayoutMk cId="0" sldId="2147483670"/>
              <ac:spMk id="22" creationId="{00000000-0000-0000-0000-000000000000}"/>
            </ac:spMkLst>
          </pc:spChg>
          <pc:spChg chg="mod">
            <ac:chgData name="Fake Test User" userId="SID-0" providerId="Test" clId="FakeClientId" dt="2021-08-03T01:42:35.614" v="24" actId="790"/>
            <ac:spMkLst>
              <pc:docMk/>
              <pc:sldMasterMk cId="0" sldId="2147483648"/>
              <pc:sldLayoutMk cId="0" sldId="2147483670"/>
              <ac:spMk id="23" creationId="{00000000-0000-0000-0000-000000000000}"/>
            </ac:spMkLst>
          </pc:spChg>
          <pc:spChg chg="mod">
            <ac:chgData name="Fake Test User" userId="SID-0" providerId="Test" clId="FakeClientId" dt="2021-08-03T01:42:35.614" v="24" actId="790"/>
            <ac:spMkLst>
              <pc:docMk/>
              <pc:sldMasterMk cId="0" sldId="2147483648"/>
              <pc:sldLayoutMk cId="0" sldId="2147483670"/>
              <ac:spMk id="24" creationId="{00000000-0000-0000-0000-000000000000}"/>
            </ac:spMkLst>
          </pc:spChg>
          <pc:spChg chg="mod">
            <ac:chgData name="Fake Test User" userId="SID-0" providerId="Test" clId="FakeClientId" dt="2021-08-03T01:42:35.614" v="24" actId="790"/>
            <ac:spMkLst>
              <pc:docMk/>
              <pc:sldMasterMk cId="0" sldId="2147483648"/>
              <pc:sldLayoutMk cId="0" sldId="2147483670"/>
              <ac:spMk id="29" creationId="{00000000-0000-0000-0000-000000000000}"/>
            </ac:spMkLst>
          </pc:spChg>
          <pc:spChg chg="mod">
            <ac:chgData name="Fake Test User" userId="SID-0" providerId="Test" clId="FakeClientId" dt="2021-08-03T01:42:35.614" v="24" actId="790"/>
            <ac:spMkLst>
              <pc:docMk/>
              <pc:sldMasterMk cId="0" sldId="2147483648"/>
              <pc:sldLayoutMk cId="0" sldId="2147483670"/>
              <ac:spMk id="30" creationId="{00000000-0000-0000-0000-000000000000}"/>
            </ac:spMkLst>
          </pc:spChg>
          <pc:spChg chg="mod">
            <ac:chgData name="Fake Test User" userId="SID-0" providerId="Test" clId="FakeClientId" dt="2021-08-03T01:42:35.614" v="24" actId="790"/>
            <ac:spMkLst>
              <pc:docMk/>
              <pc:sldMasterMk cId="0" sldId="2147483648"/>
              <pc:sldLayoutMk cId="0" sldId="2147483670"/>
              <ac:spMk id="31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1E161F2E-3AFD-48A0-9739-BFA47DE88EE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DD842C7-833F-463F-BB1D-E68EC356C94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D97921-B71E-4F51-AF24-2C96B20C6014}" type="datetime1">
              <a:rPr kumimoji="1" lang="ja-JP" altLang="en-US" smtClean="0">
                <a:latin typeface="Meiryo UI" panose="020B0604030504040204" pitchFamily="50" charset="-128"/>
                <a:ea typeface="Meiryo UI" panose="020B0604030504040204" pitchFamily="50" charset="-128"/>
              </a:rPr>
              <a:t>2021/8/3</a:t>
            </a:fld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BCCA3AE-5FB6-428E-9C9B-6D967C64DF9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F1CA357-7358-4451-9344-136ABFDCFA7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2FA25B-BE5F-4FB7-BAD1-E5301512CBCF}" type="slidenum">
              <a:rPr kumimoji="1"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t>‹#›</a:t>
            </a:fld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20589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20DAAA27-5214-4A17-896D-42D244F0A488}" type="datetime1">
              <a:rPr kumimoji="1" lang="ja-JP" altLang="en-US" smtClean="0"/>
              <a:pPr/>
              <a:t>2021/8/3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ja-JP" altLang="en-US" noProof="0"/>
              <a:t>クリックしてマスター テキストのスタイルを編集</a:t>
            </a:r>
          </a:p>
          <a:p>
            <a:pPr lvl="1"/>
            <a:r>
              <a:rPr kumimoji="1" lang="ja-JP" altLang="en-US" noProof="0"/>
              <a:t>第 </a:t>
            </a:r>
            <a:r>
              <a:rPr kumimoji="1" lang="en-US" altLang="ja-JP" noProof="0"/>
              <a:t>2 </a:t>
            </a:r>
            <a:r>
              <a:rPr kumimoji="1" lang="ja-JP" altLang="en-US" noProof="0"/>
              <a:t>レベル</a:t>
            </a:r>
          </a:p>
          <a:p>
            <a:pPr lvl="2"/>
            <a:r>
              <a:rPr kumimoji="1" lang="ja-JP" altLang="en-US" noProof="0"/>
              <a:t>第 </a:t>
            </a:r>
            <a:r>
              <a:rPr kumimoji="1" lang="en-US" altLang="ja-JP" noProof="0"/>
              <a:t>3 </a:t>
            </a:r>
            <a:r>
              <a:rPr kumimoji="1" lang="ja-JP" altLang="en-US" noProof="0"/>
              <a:t>レベル</a:t>
            </a:r>
          </a:p>
          <a:p>
            <a:pPr lvl="3"/>
            <a:r>
              <a:rPr kumimoji="1" lang="ja-JP" altLang="en-US" noProof="0"/>
              <a:t>第 </a:t>
            </a:r>
            <a:r>
              <a:rPr kumimoji="1" lang="en-US" altLang="ja-JP" noProof="0"/>
              <a:t>4 </a:t>
            </a:r>
            <a:r>
              <a:rPr kumimoji="1" lang="ja-JP" altLang="en-US" noProof="0"/>
              <a:t>レベル</a:t>
            </a:r>
          </a:p>
          <a:p>
            <a:pPr lvl="4"/>
            <a:r>
              <a:rPr kumimoji="1" lang="ja-JP" altLang="en-US" noProof="0"/>
              <a:t>第 </a:t>
            </a:r>
            <a:r>
              <a:rPr kumimoji="1" lang="en-US" altLang="ja-JP" noProof="0"/>
              <a:t>5 </a:t>
            </a:r>
            <a:r>
              <a:rPr kumimoji="1"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C2F5B81B-53F8-4311-A645-9E581AA19229}" type="slidenum">
              <a:rPr kumimoji="1" lang="en-US" altLang="ja-JP" smtClean="0"/>
              <a:pPr/>
              <a:t>‹#›</a:t>
            </a:fld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2253798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F5B81B-53F8-4311-A645-9E581AA19229}" type="slidenum">
              <a:rPr kumimoji="1" lang="en-US" altLang="ja-JP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2622645"/>
      </p:ext>
    </p:extLst>
  </p:cSld>
  <p:clrMapOvr>
    <a:masterClrMapping/>
  </p:clrMapOvr>
</p:notes>
</file>

<file path=ppt/slideLayouts/_rels/slideLayout101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4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5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6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7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ja-JP" altLang="en-US" noProof="0"/>
              <a:t>アイコンをクリックして画像を追加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 hasCustomPrompt="1"/>
          </p:nvPr>
        </p:nvSpPr>
        <p:spPr>
          <a:xfrm>
            <a:off x="1154956" y="5367325"/>
            <a:ext cx="8825656" cy="493712"/>
          </a:xfrm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ja-JP" altLang="en-US" noProof="0"/>
              <a:t>クリックしてマスター テキストのスタイルを編集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1151EFB-CCCD-4FCE-BD2C-E4C7AE39511C}" type="datetime1">
              <a:rPr lang="ja-JP" altLang="en-US" noProof="0" smtClean="0"/>
              <a:t>2021/8/3</a:t>
            </a:fld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en-US" altLang="ja-JP" noProof="0" smtClean="0"/>
              <a:t>‹#›</a:t>
            </a:fld>
            <a:endParaRPr lang="ja-JP" altLang="en-US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rtlCol="0" anchor="b"/>
          <a:lstStyle>
            <a:lvl1pPr>
              <a:defRPr sz="7200"/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rtlCol="0"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1AA32D7-F1CD-4C27-9EEE-5864F302D995}" type="datetime1">
              <a:rPr lang="ja-JP" altLang="en-US" noProof="0" smtClean="0"/>
              <a:t>2021/8/3</a:t>
            </a:fld>
            <a:endParaRPr lang="ja-JP" altLang="en-US" noProof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en-US" altLang="ja-JP" noProof="0" smtClean="0"/>
              <a:t>‹#›</a:t>
            </a:fld>
            <a:endParaRPr lang="ja-JP" altLang="en-US" noProof="0"/>
          </a:p>
        </p:txBody>
      </p:sp>
    </p:spTree>
  </p:cSld>
  <p:clrMapOvr>
    <a:masterClrMapping/>
  </p:clrMapOvr>
</p:sldLayout>
</file>

<file path=ppt/slideLayouts/slideLayout1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 rtlCol="0"/>
          <a:lstStyle>
            <a:lvl1pPr>
              <a:defRPr sz="4800"/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8" name="テキスト プレースホルダー 3"/>
          <p:cNvSpPr>
            <a:spLocks noGrp="1"/>
          </p:cNvSpPr>
          <p:nvPr>
            <p:ph type="body" sz="half" idx="2" hasCustomPrompt="1"/>
          </p:nvPr>
        </p:nvSpPr>
        <p:spPr>
          <a:xfrm>
            <a:off x="1154954" y="3657600"/>
            <a:ext cx="8825659" cy="2362200"/>
          </a:xfrm>
        </p:spPr>
        <p:txBody>
          <a:bodyPr rtlCol="0"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ja-JP" altLang="en-US" noProof="0"/>
              <a:t>クリックしてマスター テキストのスタイルを編集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B6D9744-4A80-4C09-BA52-D85C5C5B780B}" type="datetime1">
              <a:rPr lang="ja-JP" altLang="en-US" noProof="0" smtClean="0"/>
              <a:t>2021/8/3</a:t>
            </a:fld>
            <a:endParaRPr lang="ja-JP" altLang="en-US" noProof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en-US" altLang="ja-JP" noProof="0" smtClean="0"/>
              <a:t>‹#›</a:t>
            </a:fld>
            <a:endParaRPr lang="ja-JP" altLang="en-US" noProof="0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キャプション付き引用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 rtlCol="0"/>
          <a:lstStyle>
            <a:lvl1pPr>
              <a:defRPr sz="48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11" name="テキスト プレースホルダー 3"/>
          <p:cNvSpPr>
            <a:spLocks noGrp="1"/>
          </p:cNvSpPr>
          <p:nvPr>
            <p:ph type="body" sz="half" idx="14" hasCustomPrompt="1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rtl="0">
              <a:buNone/>
            </a:pPr>
            <a:r>
              <a:rPr lang="ja-JP" altLang="en-US" noProof="0"/>
              <a:t>クリックしてマスター テキストのスタイルを編集</a:t>
            </a:r>
          </a:p>
        </p:txBody>
      </p:sp>
      <p:sp>
        <p:nvSpPr>
          <p:cNvPr id="10" name="テキスト プレースホルダー 3"/>
          <p:cNvSpPr>
            <a:spLocks noGrp="1"/>
          </p:cNvSpPr>
          <p:nvPr>
            <p:ph type="body" sz="half" idx="2" hasCustomPrompt="1"/>
          </p:nvPr>
        </p:nvSpPr>
        <p:spPr>
          <a:xfrm>
            <a:off x="1154954" y="4350657"/>
            <a:ext cx="8825659" cy="1676400"/>
          </a:xfrm>
        </p:spPr>
        <p:txBody>
          <a:bodyPr rtlCol="0" anchor="ctr">
            <a:normAutofit/>
          </a:bodyPr>
          <a:lstStyle>
            <a:lvl1pPr marL="0" indent="0">
              <a:buNone/>
              <a:defRPr sz="18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ja-JP" altLang="en-US" noProof="0"/>
              <a:t>クリックしてマスター テキストのスタイルを編集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4937967D-F714-4791-B0E0-75ADCA543CA4}" type="datetime1">
              <a:rPr lang="ja-JP" altLang="en-US" smtClean="0"/>
              <a:t>2021/8/3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D57F1E4F-1CFF-5643-939E-02111984F565}" type="slidenum">
              <a:rPr lang="en-US" altLang="ja-JP" smtClean="0"/>
              <a:pPr/>
              <a:t>‹#›</a:t>
            </a:fld>
            <a:endParaRPr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 rtl="0"/>
            <a:r>
              <a:rPr lang="ja-JP" altLang="en-US" noProof="0">
                <a:latin typeface="Meiryo UI" panose="020B0604030504040204" pitchFamily="50" charset="-128"/>
                <a:ea typeface="Meiryo UI" panose="020B0604030504040204" pitchFamily="50" charset="-128"/>
              </a:rPr>
              <a:t>“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 rtl="0"/>
            <a:r>
              <a:rPr lang="ja-JP" altLang="en-US" noProof="0">
                <a:latin typeface="Meiryo UI" panose="020B0604030504040204" pitchFamily="50" charset="-128"/>
                <a:ea typeface="Meiryo UI" panose="020B0604030504040204" pitchFamily="50" charset="-128"/>
              </a:rPr>
              <a:t>”</a:t>
            </a:r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rtlCol="0" anchor="b"/>
          <a:lstStyle>
            <a:lvl1pPr algn="l">
              <a:defRPr sz="4000" b="0" cap="none"/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 hasCustomPrompt="1"/>
          </p:nvPr>
        </p:nvSpPr>
        <p:spPr>
          <a:xfrm>
            <a:off x="1154954" y="4777381"/>
            <a:ext cx="8825659" cy="860400"/>
          </a:xfrm>
        </p:spPr>
        <p:txBody>
          <a:bodyPr rtlCol="0"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ja-JP" altLang="en-US" noProof="0"/>
              <a:t>クリックしてマスター テキストのスタイルを編集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CBADA32-6088-4A56-B9D8-13BE3B9F77F5}" type="datetime1">
              <a:rPr lang="ja-JP" altLang="en-US" noProof="0" smtClean="0"/>
              <a:t>2021/8/3</a:t>
            </a:fld>
            <a:endParaRPr lang="ja-JP" altLang="en-US" noProof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en-US" altLang="ja-JP" noProof="0" smtClean="0"/>
              <a:t>‹#›</a:t>
            </a:fld>
            <a:endParaRPr lang="ja-JP" altLang="en-US" noProof="0"/>
          </a:p>
        </p:txBody>
      </p:sp>
    </p:spTree>
  </p:cSld>
  <p:clrMapOvr>
    <a:masterClrMapping/>
  </p:clrMapOvr>
</p:sldLayout>
</file>

<file path=ppt/slideLayouts/slideLayout14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 sz="4200"/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 hasCustomPrompt="1"/>
          </p:nvPr>
        </p:nvSpPr>
        <p:spPr>
          <a:xfrm>
            <a:off x="632947" y="1981200"/>
            <a:ext cx="2946866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ja-JP" altLang="en-US" noProof="0"/>
              <a:t>クリックしてマスター テキストのスタイルを編集</a:t>
            </a:r>
          </a:p>
        </p:txBody>
      </p:sp>
      <p:sp>
        <p:nvSpPr>
          <p:cNvPr id="16" name="テキスト プレースホルダー 3"/>
          <p:cNvSpPr>
            <a:spLocks noGrp="1"/>
          </p:cNvSpPr>
          <p:nvPr>
            <p:ph type="body" sz="half" idx="15" hasCustomPrompt="1"/>
          </p:nvPr>
        </p:nvSpPr>
        <p:spPr>
          <a:xfrm>
            <a:off x="652463" y="2667000"/>
            <a:ext cx="2927350" cy="358933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ja-JP" altLang="en-US" noProof="0"/>
              <a:t>クリックしてマスター テキストのスタイルを編集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 hasCustomPrompt="1"/>
          </p:nvPr>
        </p:nvSpPr>
        <p:spPr>
          <a:xfrm>
            <a:off x="3883659" y="1981200"/>
            <a:ext cx="2936241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ja-JP" altLang="en-US" noProof="0"/>
              <a:t>クリックしてマスター テキストのスタイルを編集</a:t>
            </a:r>
          </a:p>
        </p:txBody>
      </p:sp>
      <p:sp>
        <p:nvSpPr>
          <p:cNvPr id="19" name="テキスト プレースホルダー 3"/>
          <p:cNvSpPr>
            <a:spLocks noGrp="1"/>
          </p:cNvSpPr>
          <p:nvPr>
            <p:ph type="body" sz="half" idx="16" hasCustomPrompt="1"/>
          </p:nvPr>
        </p:nvSpPr>
        <p:spPr>
          <a:xfrm>
            <a:off x="3873106" y="2667000"/>
            <a:ext cx="2946794" cy="358933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ja-JP" altLang="en-US" noProof="0"/>
              <a:t>クリックしてマスター テキストのスタイルを編集</a:t>
            </a:r>
          </a:p>
        </p:txBody>
      </p:sp>
      <p:sp>
        <p:nvSpPr>
          <p:cNvPr id="14" name="テキスト プレースホルダー 4"/>
          <p:cNvSpPr>
            <a:spLocks noGrp="1"/>
          </p:cNvSpPr>
          <p:nvPr>
            <p:ph type="body" sz="quarter" idx="13" hasCustomPrompt="1"/>
          </p:nvPr>
        </p:nvSpPr>
        <p:spPr>
          <a:xfrm>
            <a:off x="7124700" y="1981200"/>
            <a:ext cx="2932113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ja-JP" altLang="en-US" noProof="0"/>
              <a:t>クリックしてマスター テキストのスタイルを編集</a:t>
            </a:r>
          </a:p>
        </p:txBody>
      </p:sp>
      <p:sp>
        <p:nvSpPr>
          <p:cNvPr id="20" name="テキスト プレースホルダー 3"/>
          <p:cNvSpPr>
            <a:spLocks noGrp="1"/>
          </p:cNvSpPr>
          <p:nvPr>
            <p:ph type="body" sz="half" idx="17" hasCustomPrompt="1"/>
          </p:nvPr>
        </p:nvSpPr>
        <p:spPr>
          <a:xfrm>
            <a:off x="7124700" y="2667000"/>
            <a:ext cx="2932113" cy="358933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ja-JP" altLang="en-US" noProof="0"/>
              <a:t>クリックしてマスター テキストのスタイルを編集</a:t>
            </a:r>
          </a:p>
        </p:txBody>
      </p:sp>
      <p:cxnSp>
        <p:nvCxnSpPr>
          <p:cNvPr id="17" name="直線​​コネクタ(S)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直線​​コネクタ(S)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17E59F7-D687-4073-98C2-69EA816693A1}" type="datetime1">
              <a:rPr lang="ja-JP" altLang="en-US" noProof="0" smtClean="0"/>
              <a:t>2021/8/3</a:t>
            </a:fld>
            <a:endParaRPr lang="ja-JP" altLang="en-US" noProof="0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en-US" altLang="ja-JP" noProof="0" smtClean="0"/>
              <a:t>‹#›</a:t>
            </a:fld>
            <a:endParaRPr lang="ja-JP" altLang="en-US" noProof="0"/>
          </a:p>
        </p:txBody>
      </p:sp>
    </p:spTree>
  </p:cSld>
  <p:clrMapOvr>
    <a:masterClrMapping/>
  </p:clrMapOvr>
</p:sldLayout>
</file>

<file path=ppt/slideLayouts/slideLayout15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写真の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 sz="4200"/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 hasCustomPrompt="1"/>
          </p:nvPr>
        </p:nvSpPr>
        <p:spPr>
          <a:xfrm>
            <a:off x="652463" y="4250949"/>
            <a:ext cx="294005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ja-JP" altLang="en-US" noProof="0"/>
              <a:t>クリックしてマスター テキストのスタイルを編集</a:t>
            </a:r>
          </a:p>
        </p:txBody>
      </p:sp>
      <p:sp>
        <p:nvSpPr>
          <p:cNvPr id="29" name="図プレースホルダー 2"/>
          <p:cNvSpPr>
            <a:spLocks noGrp="1" noChangeAspect="1"/>
          </p:cNvSpPr>
          <p:nvPr>
            <p:ph type="pic" idx="15" hasCustomPrompt="1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ja-JP" altLang="en-US" noProof="0"/>
              <a:t>アイコンをクリックして画像を追加</a:t>
            </a:r>
          </a:p>
        </p:txBody>
      </p:sp>
      <p:sp>
        <p:nvSpPr>
          <p:cNvPr id="22" name="テキスト プレースホルダー 3"/>
          <p:cNvSpPr>
            <a:spLocks noGrp="1"/>
          </p:cNvSpPr>
          <p:nvPr>
            <p:ph type="body" sz="half" idx="18" hasCustomPrompt="1"/>
          </p:nvPr>
        </p:nvSpPr>
        <p:spPr>
          <a:xfrm>
            <a:off x="652463" y="4827211"/>
            <a:ext cx="2940050" cy="659189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ja-JP" altLang="en-US" noProof="0"/>
              <a:t>クリックしてマスター テキストのスタイルを編集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 hasCustomPrompt="1"/>
          </p:nvPr>
        </p:nvSpPr>
        <p:spPr>
          <a:xfrm>
            <a:off x="3889375" y="4250949"/>
            <a:ext cx="293052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ja-JP" altLang="en-US" noProof="0"/>
              <a:t>クリックしてマスター テキストのスタイルを編集</a:t>
            </a:r>
          </a:p>
        </p:txBody>
      </p:sp>
      <p:sp>
        <p:nvSpPr>
          <p:cNvPr id="30" name="図プレースホルダー 2"/>
          <p:cNvSpPr>
            <a:spLocks noGrp="1" noChangeAspect="1"/>
          </p:cNvSpPr>
          <p:nvPr>
            <p:ph type="pic" idx="21" hasCustomPrompt="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ja-JP" altLang="en-US" noProof="0"/>
              <a:t>アイコンをクリックして画像を追加</a:t>
            </a:r>
          </a:p>
        </p:txBody>
      </p:sp>
      <p:sp>
        <p:nvSpPr>
          <p:cNvPr id="23" name="テキスト プレースホルダー 3"/>
          <p:cNvSpPr>
            <a:spLocks noGrp="1"/>
          </p:cNvSpPr>
          <p:nvPr>
            <p:ph type="body" sz="half" idx="19" hasCustomPrompt="1"/>
          </p:nvPr>
        </p:nvSpPr>
        <p:spPr>
          <a:xfrm>
            <a:off x="3888022" y="4827210"/>
            <a:ext cx="2934406" cy="659189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ja-JP" altLang="en-US" noProof="0"/>
              <a:t>クリックしてマスター テキストのスタイルを編集</a:t>
            </a:r>
          </a:p>
        </p:txBody>
      </p:sp>
      <p:sp>
        <p:nvSpPr>
          <p:cNvPr id="14" name="テキスト プレースホルダー 4"/>
          <p:cNvSpPr>
            <a:spLocks noGrp="1"/>
          </p:cNvSpPr>
          <p:nvPr>
            <p:ph type="body" sz="quarter" idx="13" hasCustomPrompt="1"/>
          </p:nvPr>
        </p:nvSpPr>
        <p:spPr>
          <a:xfrm>
            <a:off x="7124700" y="4250949"/>
            <a:ext cx="2932113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ja-JP" altLang="en-US" noProof="0"/>
              <a:t>クリックしてマスター テキストのスタイルを編集</a:t>
            </a:r>
          </a:p>
        </p:txBody>
      </p:sp>
      <p:sp>
        <p:nvSpPr>
          <p:cNvPr id="31" name="図プレースホルダー 2"/>
          <p:cNvSpPr>
            <a:spLocks noGrp="1" noChangeAspect="1"/>
          </p:cNvSpPr>
          <p:nvPr>
            <p:ph type="pic" idx="22" hasCustomPrompt="1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ja-JP" altLang="en-US" noProof="0"/>
              <a:t>アイコンをクリックして画像を追加</a:t>
            </a:r>
          </a:p>
        </p:txBody>
      </p:sp>
      <p:sp>
        <p:nvSpPr>
          <p:cNvPr id="24" name="テキスト プレースホルダー 3"/>
          <p:cNvSpPr>
            <a:spLocks noGrp="1"/>
          </p:cNvSpPr>
          <p:nvPr>
            <p:ph type="body" sz="half" idx="20" hasCustomPrompt="1"/>
          </p:nvPr>
        </p:nvSpPr>
        <p:spPr>
          <a:xfrm>
            <a:off x="7124575" y="4827208"/>
            <a:ext cx="2935997" cy="659189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ja-JP" altLang="en-US" noProof="0"/>
              <a:t>クリックしてマスター テキストのスタイルを編集</a:t>
            </a:r>
          </a:p>
        </p:txBody>
      </p:sp>
      <p:cxnSp>
        <p:nvCxnSpPr>
          <p:cNvPr id="19" name="直線​​コネクタ(S)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直線​​コネクタ(S)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788D7B1-4546-4761-9156-E04E69A8A86B}" type="datetime1">
              <a:rPr lang="ja-JP" altLang="en-US" noProof="0" smtClean="0"/>
              <a:t>2021/8/3</a:t>
            </a:fld>
            <a:endParaRPr lang="ja-JP" altLang="en-US" noProof="0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en-US" altLang="ja-JP" noProof="0" smtClean="0"/>
              <a:t>‹#›</a:t>
            </a:fld>
            <a:endParaRPr lang="ja-JP" altLang="en-US" noProof="0"/>
          </a:p>
        </p:txBody>
      </p:sp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 anchor="t" anchorCtr="0"/>
          <a:lstStyle/>
          <a:p>
            <a:pPr lvl="0" rtl="0"/>
            <a:r>
              <a:rPr lang="ja-JP" altLang="en-US" noProof="0"/>
              <a:t>クリックしてマスター テキストのスタイルを編集</a:t>
            </a:r>
          </a:p>
          <a:p>
            <a:pPr lvl="1"/>
            <a:r>
              <a:rPr kumimoji="1" lang="ja-JP" altLang="en-US" noProof="0"/>
              <a:t>第 </a:t>
            </a:r>
            <a:r>
              <a:rPr kumimoji="1" lang="en-US" altLang="ja-JP" noProof="0"/>
              <a:t>2 </a:t>
            </a:r>
            <a:r>
              <a:rPr kumimoji="1" lang="ja-JP" altLang="en-US" noProof="0"/>
              <a:t>レベル</a:t>
            </a:r>
          </a:p>
          <a:p>
            <a:pPr lvl="2"/>
            <a:r>
              <a:rPr kumimoji="1" lang="ja-JP" altLang="en-US" noProof="0"/>
              <a:t>第 </a:t>
            </a:r>
            <a:r>
              <a:rPr kumimoji="1" lang="en-US" altLang="ja-JP" noProof="0"/>
              <a:t>3 </a:t>
            </a:r>
            <a:r>
              <a:rPr kumimoji="1" lang="ja-JP" altLang="en-US" noProof="0"/>
              <a:t>レベル</a:t>
            </a:r>
          </a:p>
          <a:p>
            <a:pPr lvl="3"/>
            <a:r>
              <a:rPr kumimoji="1" lang="ja-JP" altLang="en-US" noProof="0"/>
              <a:t>第 </a:t>
            </a:r>
            <a:r>
              <a:rPr kumimoji="1" lang="en-US" altLang="ja-JP" noProof="0"/>
              <a:t>4 </a:t>
            </a:r>
            <a:r>
              <a:rPr kumimoji="1" lang="ja-JP" altLang="en-US" noProof="0"/>
              <a:t>レベル</a:t>
            </a:r>
          </a:p>
          <a:p>
            <a:pPr lvl="4"/>
            <a:r>
              <a:rPr kumimoji="1" lang="ja-JP" altLang="en-US" noProof="0"/>
              <a:t>第 </a:t>
            </a:r>
            <a:r>
              <a:rPr kumimoji="1" lang="en-US" altLang="ja-JP" noProof="0"/>
              <a:t>5 </a:t>
            </a:r>
            <a:r>
              <a:rPr kumimoji="1" lang="ja-JP" altLang="en-US" noProof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10BC0F4-2C8E-481F-8791-893DDCC469CC}" type="datetime1">
              <a:rPr lang="ja-JP" altLang="en-US" noProof="0" smtClean="0"/>
              <a:t>2021/8/3</a:t>
            </a:fld>
            <a:endParaRPr lang="ja-JP" altLang="en-US" noProof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en-US" altLang="ja-JP" noProof="0" smtClean="0"/>
              <a:t>‹#›</a:t>
            </a:fld>
            <a:endParaRPr lang="ja-JP" altLang="en-US" noProof="0"/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rtlCol="0" anchor="b" anchorCtr="0"/>
          <a:lstStyle/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 hasCustomPrompt="1"/>
          </p:nvPr>
        </p:nvSpPr>
        <p:spPr>
          <a:xfrm>
            <a:off x="652463" y="887414"/>
            <a:ext cx="7423149" cy="5368924"/>
          </a:xfrm>
        </p:spPr>
        <p:txBody>
          <a:bodyPr vert="eaVert" rtlCol="0"/>
          <a:lstStyle/>
          <a:p>
            <a:pPr lvl="0" rtl="0"/>
            <a:r>
              <a:rPr lang="ja-JP" altLang="en-US" noProof="0"/>
              <a:t>クリックしてマスター テキストのスタイルを編集</a:t>
            </a:r>
          </a:p>
          <a:p>
            <a:pPr lvl="1"/>
            <a:r>
              <a:rPr kumimoji="1" lang="ja-JP" altLang="en-US" noProof="0"/>
              <a:t>第 </a:t>
            </a:r>
            <a:r>
              <a:rPr kumimoji="1" lang="en-US" altLang="ja-JP" noProof="0"/>
              <a:t>2 </a:t>
            </a:r>
            <a:r>
              <a:rPr kumimoji="1" lang="ja-JP" altLang="en-US" noProof="0"/>
              <a:t>レベル</a:t>
            </a:r>
          </a:p>
          <a:p>
            <a:pPr lvl="2"/>
            <a:r>
              <a:rPr kumimoji="1" lang="ja-JP" altLang="en-US" noProof="0"/>
              <a:t>第 </a:t>
            </a:r>
            <a:r>
              <a:rPr kumimoji="1" lang="en-US" altLang="ja-JP" noProof="0"/>
              <a:t>3 </a:t>
            </a:r>
            <a:r>
              <a:rPr kumimoji="1" lang="ja-JP" altLang="en-US" noProof="0"/>
              <a:t>レベル</a:t>
            </a:r>
          </a:p>
          <a:p>
            <a:pPr lvl="3"/>
            <a:r>
              <a:rPr kumimoji="1" lang="ja-JP" altLang="en-US" noProof="0"/>
              <a:t>第 </a:t>
            </a:r>
            <a:r>
              <a:rPr kumimoji="1" lang="en-US" altLang="ja-JP" noProof="0"/>
              <a:t>4 </a:t>
            </a:r>
            <a:r>
              <a:rPr kumimoji="1" lang="ja-JP" altLang="en-US" noProof="0"/>
              <a:t>レベル</a:t>
            </a:r>
          </a:p>
          <a:p>
            <a:pPr lvl="4"/>
            <a:r>
              <a:rPr kumimoji="1" lang="ja-JP" altLang="en-US" noProof="0"/>
              <a:t>第 </a:t>
            </a:r>
            <a:r>
              <a:rPr kumimoji="1" lang="en-US" altLang="ja-JP" noProof="0"/>
              <a:t>5 </a:t>
            </a:r>
            <a:r>
              <a:rPr kumimoji="1" lang="ja-JP" altLang="en-US" noProof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DDDEAE5-9E9D-476D-A953-A9AC18DA2E59}" type="datetime1">
              <a:rPr lang="ja-JP" altLang="en-US" noProof="0" smtClean="0"/>
              <a:t>2021/8/3</a:t>
            </a:fld>
            <a:endParaRPr lang="ja-JP" altLang="en-US" noProof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en-US" altLang="ja-JP" noProof="0" smtClean="0"/>
              <a:t>‹#›</a:t>
            </a:fld>
            <a:endParaRPr lang="ja-JP" altLang="en-US" noProof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ja-JP" altLang="en-US" noProof="0"/>
              <a:t>クリックしてマスター テキストのスタイルを編集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FBCF92E-D66D-4883-B716-A15B124A8B71}" type="datetime1">
              <a:rPr lang="ja-JP" altLang="en-US" noProof="0" smtClean="0"/>
              <a:t>2021/8/3</a:t>
            </a:fld>
            <a:endParaRPr lang="ja-JP" altLang="en-US" noProof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en-US" altLang="ja-JP" noProof="0" smtClean="0"/>
              <a:t>‹#›</a:t>
            </a:fld>
            <a:endParaRPr lang="ja-JP" altLang="en-US" noProof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rtlCol="0" anchor="b"/>
          <a:lstStyle>
            <a:lvl1pPr algn="l">
              <a:defRPr sz="4000" b="0" cap="none"/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 hasCustomPrompt="1"/>
          </p:nvPr>
        </p:nvSpPr>
        <p:spPr>
          <a:xfrm>
            <a:off x="1154955" y="4777381"/>
            <a:ext cx="8825658" cy="860400"/>
          </a:xfrm>
        </p:spPr>
        <p:txBody>
          <a:bodyPr rtlCol="0"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ja-JP" altLang="en-US" noProof="0"/>
              <a:t>クリックしてマスター テキストのスタイルを編集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032300C-9A2F-4509-927C-8790D9CF80B3}" type="datetime1">
              <a:rPr lang="ja-JP" altLang="en-US" noProof="0" smtClean="0"/>
              <a:t>2021/8/3</a:t>
            </a:fld>
            <a:endParaRPr lang="ja-JP" altLang="en-US" noProof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en-US" altLang="ja-JP" noProof="0" smtClean="0"/>
              <a:t>‹#›</a:t>
            </a:fld>
            <a:endParaRPr lang="ja-JP" altLang="en-US" noProof="0"/>
          </a:p>
        </p:txBody>
      </p:sp>
    </p:spTree>
  </p:cSld>
  <p:clrMapOvr>
    <a:masterClrMapping/>
  </p:clrMapOvr>
</p:sldLayout>
</file>

<file path=ppt/slideLayouts/slideLayout4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段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 hasCustomPrompt="1"/>
          </p:nvPr>
        </p:nvSpPr>
        <p:spPr>
          <a:xfrm>
            <a:off x="1103312" y="2060575"/>
            <a:ext cx="4396339" cy="4195763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ja-JP" altLang="en-US" noProof="0"/>
              <a:t>クリックしてマスター テキストのスタイルを編集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 hasCustomPrompt="1"/>
          </p:nvPr>
        </p:nvSpPr>
        <p:spPr>
          <a:xfrm>
            <a:off x="5654493" y="2056092"/>
            <a:ext cx="4396341" cy="4200245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ja-JP" altLang="en-US" noProof="0"/>
              <a:t>クリックしてマスター テキストのスタイルを編集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F05E298-8587-421C-8FD0-C23D798099BB}" type="datetime1">
              <a:rPr lang="ja-JP" altLang="en-US" noProof="0" smtClean="0"/>
              <a:t>2021/8/3</a:t>
            </a:fld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en-US" altLang="ja-JP" noProof="0" smtClean="0"/>
              <a:t>‹#›</a:t>
            </a:fld>
            <a:endParaRPr lang="ja-JP" altLang="en-US" noProof="0"/>
          </a:p>
        </p:txBody>
      </p:sp>
    </p:spTree>
  </p:cSld>
  <p:clrMapOvr>
    <a:masterClrMapping/>
  </p:clrMapOvr>
</p:sldLayout>
</file>

<file path=ppt/slideLayouts/slideLayout5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 hasCustomPrompt="1"/>
          </p:nvPr>
        </p:nvSpPr>
        <p:spPr>
          <a:xfrm>
            <a:off x="1103313" y="1905000"/>
            <a:ext cx="4396338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ja-JP" altLang="en-US" noProof="0"/>
              <a:t>クリックしてマスター テキストのスタイルを編集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 hasCustomPrompt="1"/>
          </p:nvPr>
        </p:nvSpPr>
        <p:spPr>
          <a:xfrm>
            <a:off x="1103312" y="2514600"/>
            <a:ext cx="4396339" cy="3741738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ja-JP" altLang="en-US" noProof="0"/>
              <a:t>クリックしてマスター テキストのスタイルを編集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 hasCustomPrompt="1"/>
          </p:nvPr>
        </p:nvSpPr>
        <p:spPr>
          <a:xfrm>
            <a:off x="5654495" y="1905000"/>
            <a:ext cx="4396339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ja-JP" altLang="en-US" noProof="0"/>
              <a:t>クリックしてマスター テキストのスタイルを編集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 hasCustomPrompt="1"/>
          </p:nvPr>
        </p:nvSpPr>
        <p:spPr>
          <a:xfrm>
            <a:off x="5654495" y="2514600"/>
            <a:ext cx="4396339" cy="3741738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ja-JP" altLang="en-US" noProof="0"/>
              <a:t>クリックしてマスター テキストのスタイルを編集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58A4921-3546-4B95-BCB4-EFAD2EA599A3}" type="datetime1">
              <a:rPr lang="ja-JP" altLang="en-US" noProof="0" smtClean="0"/>
              <a:t>2021/8/3</a:t>
            </a:fld>
            <a:endParaRPr lang="ja-JP" altLang="en-US" noProof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en-US" altLang="ja-JP" noProof="0" smtClean="0"/>
              <a:t>‹#›</a:t>
            </a:fld>
            <a:endParaRPr lang="ja-JP" altLang="en-US" noProof="0"/>
          </a:p>
        </p:txBody>
      </p:sp>
    </p:spTree>
  </p:cSld>
  <p:clrMapOvr>
    <a:masterClrMapping/>
  </p:clrMapOvr>
</p:sldLayout>
</file>

<file path=ppt/slideLayouts/slideLayout6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7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81FBDFA-EC49-4123-8D83-8CFC1A4C2256}" type="datetime1">
              <a:rPr lang="ja-JP" altLang="en-US" noProof="0" smtClean="0"/>
              <a:t>2021/8/3</a:t>
            </a:fld>
            <a:endParaRPr lang="ja-JP" altLang="en-US" noProof="0"/>
          </a:p>
        </p:txBody>
      </p:sp>
      <p:sp>
        <p:nvSpPr>
          <p:cNvPr id="5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/>
          </a:p>
        </p:txBody>
      </p:sp>
      <p:sp>
        <p:nvSpPr>
          <p:cNvPr id="6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en-US" altLang="ja-JP" noProof="0" smtClean="0"/>
              <a:t>‹#›</a:t>
            </a:fld>
            <a:endParaRPr lang="ja-JP" altLang="en-US" noProof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272DB50-CCA4-4E83-B257-137848427214}" type="datetime1">
              <a:rPr lang="ja-JP" altLang="en-US" noProof="0" smtClean="0"/>
              <a:t>2021/8/3</a:t>
            </a:fld>
            <a:endParaRPr lang="ja-JP" altLang="en-US" noProof="0"/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/>
          </a:p>
        </p:txBody>
      </p:sp>
      <p:sp>
        <p:nvSpPr>
          <p:cNvPr id="6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en-US" altLang="ja-JP" noProof="0" smtClean="0"/>
              <a:t>‹#›</a:t>
            </a:fld>
            <a:endParaRPr lang="ja-JP" altLang="en-US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キャプション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rtlCol="0" anchor="b"/>
          <a:lstStyle>
            <a:lvl1pPr algn="l">
              <a:defRPr sz="2400" b="0"/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 hasCustomPrompt="1"/>
          </p:nvPr>
        </p:nvSpPr>
        <p:spPr>
          <a:xfrm>
            <a:off x="4784616" y="1447800"/>
            <a:ext cx="5195997" cy="4572000"/>
          </a:xfrm>
        </p:spPr>
        <p:txBody>
          <a:bodyPr rtlCol="0"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ja-JP" altLang="en-US" noProof="0"/>
              <a:t>クリックしてマスター テキストのスタイルを編集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 hasCustomPrompt="1"/>
          </p:nvPr>
        </p:nvSpPr>
        <p:spPr>
          <a:xfrm>
            <a:off x="1154953" y="3129280"/>
            <a:ext cx="3401063" cy="2895599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ja-JP" altLang="en-US" noProof="0"/>
              <a:t>クリックしてマスター テキストのスタイルを編集</a:t>
            </a:r>
          </a:p>
        </p:txBody>
      </p:sp>
      <p:sp>
        <p:nvSpPr>
          <p:cNvPr id="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5615C3D-3F18-4639-851D-A1A11D9BF070}" type="datetime1">
              <a:rPr lang="ja-JP" altLang="en-US" noProof="0" smtClean="0"/>
              <a:t>2021/8/3</a:t>
            </a:fld>
            <a:endParaRPr lang="ja-JP" altLang="en-US" noProof="0"/>
          </a:p>
        </p:txBody>
      </p:sp>
      <p:sp>
        <p:nvSpPr>
          <p:cNvPr id="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/>
          </a:p>
        </p:txBody>
      </p:sp>
      <p:sp>
        <p:nvSpPr>
          <p:cNvPr id="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en-US" altLang="ja-JP" noProof="0" smtClean="0"/>
              <a:t>‹#›</a:t>
            </a:fld>
            <a:endParaRPr lang="ja-JP" altLang="en-US" noProof="0"/>
          </a:p>
        </p:txBody>
      </p:sp>
    </p:spTree>
  </p:cSld>
  <p:clrMapOvr>
    <a:masterClrMapping/>
  </p:clrMapOvr>
</p:sldLayout>
</file>

<file path=ppt/slideLayouts/slideLayout9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キャプション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rtlCol="0" anchor="b">
            <a:normAutofit/>
          </a:bodyPr>
          <a:lstStyle>
            <a:lvl1pPr algn="l">
              <a:defRPr sz="3600" b="0"/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ja-JP" altLang="en-US" noProof="0"/>
              <a:t>アイコンをクリックして画像を追加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 hasCustomPrompt="1"/>
          </p:nvPr>
        </p:nvSpPr>
        <p:spPr>
          <a:xfrm>
            <a:off x="1154954" y="3657600"/>
            <a:ext cx="5084979" cy="1371600"/>
          </a:xfrm>
        </p:spPr>
        <p:txBody>
          <a:bodyPr rtlCol="0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ja-JP" altLang="en-US" noProof="0"/>
              <a:t>クリックしてマスター テキストのスタイルを編集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DF7AF86-8543-4E73-BE2C-7F9F657A38FA}" type="datetime1">
              <a:rPr lang="ja-JP" altLang="en-US" noProof="0" smtClean="0"/>
              <a:t>2021/8/3</a:t>
            </a:fld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en-US" altLang="ja-JP" noProof="0" smtClean="0"/>
              <a:t>‹#›</a:t>
            </a:fld>
            <a:endParaRPr lang="ja-JP" altLang="en-US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theme" Target="/ppt/theme/theme12.xml" Id="rId18" /><Relationship Type="http://schemas.openxmlformats.org/officeDocument/2006/relationships/slideLayout" Target="/ppt/slideLayouts/slideLayout34.xml" Id="rId3" /><Relationship Type="http://schemas.openxmlformats.org/officeDocument/2006/relationships/image" Target="/ppt/media/image4.png" Id="rId21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slideLayout" Target="/ppt/slideLayouts/slideLayout177.xml" Id="rId17" /><Relationship Type="http://schemas.openxmlformats.org/officeDocument/2006/relationships/slideLayout" Target="/ppt/slideLayouts/slideLayout28.xml" Id="rId2" /><Relationship Type="http://schemas.openxmlformats.org/officeDocument/2006/relationships/slideLayout" Target="/ppt/slideLayouts/slideLayout169.xml" Id="rId16" /><Relationship Type="http://schemas.openxmlformats.org/officeDocument/2006/relationships/image" Target="/ppt/media/image32.png" Id="rId20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10.xml" Id="rId6" /><Relationship Type="http://schemas.openxmlformats.org/officeDocument/2006/relationships/slideLayout" Target="/ppt/slideLayouts/slideLayout1111.xml" Id="rId11" /><Relationship Type="http://schemas.openxmlformats.org/officeDocument/2006/relationships/slideLayout" Target="/ppt/slideLayouts/slideLayout512.xml" Id="rId5" /><Relationship Type="http://schemas.openxmlformats.org/officeDocument/2006/relationships/slideLayout" Target="/ppt/slideLayouts/slideLayout1513.xml" Id="rId15" /><Relationship Type="http://schemas.openxmlformats.org/officeDocument/2006/relationships/slideLayout" Target="/ppt/slideLayouts/slideLayout1014.xml" Id="rId10" /><Relationship Type="http://schemas.openxmlformats.org/officeDocument/2006/relationships/image" Target="/ppt/media/image23.png" Id="rId19" /><Relationship Type="http://schemas.openxmlformats.org/officeDocument/2006/relationships/slideLayout" Target="/ppt/slideLayouts/slideLayout415.xml" Id="rId4" /><Relationship Type="http://schemas.openxmlformats.org/officeDocument/2006/relationships/slideLayout" Target="/ppt/slideLayouts/slideLayout916.xml" Id="rId9" /><Relationship Type="http://schemas.openxmlformats.org/officeDocument/2006/relationships/slideLayout" Target="/ppt/slideLayouts/slideLayout1417.xml" Id="rId14" /><Relationship Type="http://schemas.openxmlformats.org/officeDocument/2006/relationships/image" Target="/ppt/media/image54.png" Id="rId22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画像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画像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円/楕円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画像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画像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長方形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ja-JP" altLang="en-US" noProof="0"/>
              <a:t>クリックしてマスター テキストのスタイルを編集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9CEE0B97-BC7A-41A7-A3E1-0D778B61FCAD}" type="datetime1">
              <a:rPr lang="ja-JP" altLang="en-US" smtClean="0"/>
              <a:t>2021/8/3</a:t>
            </a:fld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D57F1E4F-1CFF-5643-939E-02111984F565}" type="slidenum">
              <a:rPr lang="en-US" altLang="ja-JP" smtClean="0"/>
              <a:pPr/>
              <a:t>‹#›</a:t>
            </a:fld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9734367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イオン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Ion</ap:Template>
  <ap:TotalTime>11</ap:TotalTime>
  <ap:Words>1</ap:Words>
  <ap:PresentationFormat>ワイド画面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ap:HeadingPairs>
  <ap:TitlesOfParts>
    <vt:vector baseType="lpstr" size="4">
      <vt:lpstr>Meiryo UI</vt:lpstr>
      <vt:lpstr>Wingdings 3</vt:lpstr>
      <vt:lpstr>イオン</vt:lpstr>
      <vt:lpstr>PowerPoint プレゼンテーション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2014-09-12T17:24:29Z</dcterms:created>
  <dcterms:modified xsi:type="dcterms:W3CDTF">2021-08-03T01:44:07Z</dcterms:modified>
</cp:coreProperties>
</file>