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</p:sldIdLst>
  <p:sldSz cx="12188825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29" autoAdjust="0"/>
  </p:normalViewPr>
  <p:slideViewPr>
    <p:cSldViewPr showGuides="1">
      <p:cViewPr varScale="1">
        <p:scale>
          <a:sx n="116" d="100"/>
          <a:sy n="116" d="100"/>
        </p:scale>
        <p:origin x="390" y="108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1950" y="72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78132" y="1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latinLnBrk="0">
              <a:defRPr kumimoji="1" lang="ja-JP" sz="1200"/>
            </a:lvl1pPr>
          </a:lstStyle>
          <a:p>
            <a:fld id="{739FF845-BB4A-479D-8C06-522C1DBAB2F9}" type="datetimeFigureOut">
              <a:rPr kumimoji="1" lang="en-US" altLang="ja-JP"/>
              <a:t>8/5/2013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latinLnBrk="0">
              <a:defRPr kumimoji="1" lang="ja-JP" sz="1200"/>
            </a:lvl1pPr>
          </a:lstStyle>
          <a:p>
            <a:fld id="{C4FD142E-5B44-489E-8F73-9E67242E680D}" type="slidenum">
              <a:rPr kumimoji="1" lang="ja-JP"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1961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78132" y="1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latinLnBrk="0">
              <a:defRPr kumimoji="1" lang="ja-JP" sz="1200"/>
            </a:lvl1pPr>
          </a:lstStyle>
          <a:p>
            <a:fld id="{3ABD2D7A-D230-4F91-BD59-0A39C2703BA8}" type="datetimeFigureOut">
              <a:t>2013/8/5</a:t>
            </a:fld>
            <a:endParaRPr kumimoji="1" 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kumimoji="1" lang="ja-JP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latinLnBrk="0">
              <a:defRPr kumimoji="1" lang="ja-JP" sz="1200"/>
            </a:lvl1pPr>
          </a:lstStyle>
          <a:p>
            <a:fld id="{F93199CD-3E1B-4AE6-990F-76F925F5EA9F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/>
              <a:t>この画像を置き換えるには、画像を選んで削除します。次に、[図の挿入] アイコンをクリックして独自の画像に置き換えます。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kumimoji="1" lang="ja-JP" smtClean="0"/>
              <a:t>1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92758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2414" y="1600201"/>
            <a:ext cx="9144000" cy="2971799"/>
          </a:xfrm>
        </p:spPr>
        <p:txBody>
          <a:bodyPr anchor="b">
            <a:normAutofit/>
          </a:bodyPr>
          <a:lstStyle>
            <a:lvl1pPr latinLnBrk="0">
              <a:lnSpc>
                <a:spcPct val="85000"/>
              </a:lnSpc>
              <a:defRPr kumimoji="1" lang="ja-JP" sz="6600">
                <a:solidFill>
                  <a:schemeClr val="tx1"/>
                </a:solidFill>
              </a:defRPr>
            </a:lvl1pPr>
          </a:lstStyle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2412" y="4724400"/>
            <a:ext cx="9144001" cy="990600"/>
          </a:xfrm>
        </p:spPr>
        <p:txBody>
          <a:bodyPr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kumimoji="1" lang="ja-JP" sz="2400" cap="none" baseline="0">
                <a:solidFill>
                  <a:schemeClr val="accent2"/>
                </a:solidFill>
              </a:defRPr>
            </a:lvl1pPr>
            <a:lvl2pPr marL="4572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/>
              <a:t>マスター サブタイトルのスタイルを編集するには、ここをクリック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2013/8/5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9499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つの同じ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0" y="609600"/>
            <a:ext cx="60350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5" name="画像プレースホルダー 2"/>
          <p:cNvSpPr>
            <a:spLocks noGrp="1"/>
          </p:cNvSpPr>
          <p:nvPr>
            <p:ph type="pic" idx="10"/>
          </p:nvPr>
        </p:nvSpPr>
        <p:spPr>
          <a:xfrm>
            <a:off x="6153785" y="609600"/>
            <a:ext cx="60350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6706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縦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画像プレースホルダー 2"/>
          <p:cNvSpPr>
            <a:spLocks noGrp="1"/>
          </p:cNvSpPr>
          <p:nvPr>
            <p:ph type="pic" idx="13"/>
          </p:nvPr>
        </p:nvSpPr>
        <p:spPr>
          <a:xfrm>
            <a:off x="0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5" name="画像プレースホルダー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09354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左の 2 つのコメント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4163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43523" y="1600200"/>
            <a:ext cx="3124200" cy="24384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kumimoji="1" lang="ja-JP" sz="3200" b="0" baseline="0">
                <a:solidFill>
                  <a:schemeClr val="accent2"/>
                </a:solidFill>
              </a:defRPr>
            </a:lvl1pPr>
          </a:lstStyle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43523" y="4191000"/>
            <a:ext cx="3124200" cy="18288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kumimoji="1" lang="ja-JP" sz="1800"/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</p:txBody>
      </p:sp>
      <p:sp>
        <p:nvSpPr>
          <p:cNvPr id="5" name="画像プレースホルダー 2"/>
          <p:cNvSpPr>
            <a:spLocks noGrp="1"/>
          </p:cNvSpPr>
          <p:nvPr>
            <p:ph type="pic" idx="10"/>
          </p:nvPr>
        </p:nvSpPr>
        <p:spPr>
          <a:xfrm>
            <a:off x="4109756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8" name="日付プレースホルダー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9" name="フッター プレースホルダー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71415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右の 2 つのコメント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3550" y="1600200"/>
            <a:ext cx="3124200" cy="24384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kumimoji="1" lang="ja-JP" sz="3200" b="0" baseline="0">
                <a:solidFill>
                  <a:schemeClr val="accent2"/>
                </a:solidFill>
              </a:defRPr>
            </a:lvl1pPr>
          </a:lstStyle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3550" y="4191000"/>
            <a:ext cx="3124200" cy="18288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kumimoji="1" lang="ja-JP" sz="1800"/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</p:txBody>
      </p:sp>
      <p:sp>
        <p:nvSpPr>
          <p:cNvPr id="5" name="画像プレースホルダー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8" name="日付プレースホルダー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9" name="フッター プレースホルダー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376885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つ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4113212" y="609600"/>
            <a:ext cx="8075613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5" name="画像プレースホルダー 2"/>
          <p:cNvSpPr>
            <a:spLocks noGrp="1"/>
          </p:cNvSpPr>
          <p:nvPr>
            <p:ph type="pic" idx="10"/>
          </p:nvPr>
        </p:nvSpPr>
        <p:spPr>
          <a:xfrm>
            <a:off x="0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7921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別の 2 つ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0" y="609600"/>
            <a:ext cx="8075613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5" name="画像プレースホルダー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21820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1" y="609600"/>
            <a:ext cx="8075611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5" name="画像プレースホルダー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7" name="画像プレースホルダー 2"/>
          <p:cNvSpPr>
            <a:spLocks noGrp="1"/>
          </p:cNvSpPr>
          <p:nvPr>
            <p:ph type="pic" idx="12"/>
          </p:nvPr>
        </p:nvSpPr>
        <p:spPr>
          <a:xfrm>
            <a:off x="8211185" y="35052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90084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別の 3 つ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4113214" y="609600"/>
            <a:ext cx="8075611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5" name="画像プレースホルダー 2"/>
          <p:cNvSpPr>
            <a:spLocks noGrp="1"/>
          </p:cNvSpPr>
          <p:nvPr>
            <p:ph type="pic" idx="10"/>
          </p:nvPr>
        </p:nvSpPr>
        <p:spPr>
          <a:xfrm>
            <a:off x="0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7" name="画像プレースホルダー 2"/>
          <p:cNvSpPr>
            <a:spLocks noGrp="1"/>
          </p:cNvSpPr>
          <p:nvPr>
            <p:ph type="pic" idx="12"/>
          </p:nvPr>
        </p:nvSpPr>
        <p:spPr>
          <a:xfrm>
            <a:off x="0" y="35052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34855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つ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画像プレースホルダー 2"/>
          <p:cNvSpPr>
            <a:spLocks noGrp="1"/>
          </p:cNvSpPr>
          <p:nvPr>
            <p:ph type="pic" idx="13"/>
          </p:nvPr>
        </p:nvSpPr>
        <p:spPr>
          <a:xfrm>
            <a:off x="0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9" name="画像プレースホルダー 2"/>
          <p:cNvSpPr>
            <a:spLocks noGrp="1"/>
          </p:cNvSpPr>
          <p:nvPr>
            <p:ph type="pic" idx="14"/>
          </p:nvPr>
        </p:nvSpPr>
        <p:spPr>
          <a:xfrm>
            <a:off x="0" y="35052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5" name="画像プレースホルダー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7" name="画像プレースホルダー 2"/>
          <p:cNvSpPr>
            <a:spLocks noGrp="1"/>
          </p:cNvSpPr>
          <p:nvPr>
            <p:ph type="pic" idx="12"/>
          </p:nvPr>
        </p:nvSpPr>
        <p:spPr>
          <a:xfrm>
            <a:off x="8211185" y="35052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91666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つ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-64" y="609600"/>
            <a:ext cx="12188952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73578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垂直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画像プレースホルダー 8"/>
          <p:cNvSpPr>
            <a:spLocks noGrp="1"/>
          </p:cNvSpPr>
          <p:nvPr>
            <p:ph type="pic" sz="quarter" idx="10"/>
          </p:nvPr>
        </p:nvSpPr>
        <p:spPr>
          <a:xfrm>
            <a:off x="0" y="609600"/>
            <a:ext cx="7008813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800"/>
            </a:lvl1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7237411" y="1600200"/>
            <a:ext cx="4343402" cy="3733800"/>
          </a:xfrm>
        </p:spPr>
        <p:txBody>
          <a:bodyPr anchor="t">
            <a:normAutofit/>
          </a:bodyPr>
          <a:lstStyle>
            <a:lvl1pPr latinLnBrk="0">
              <a:lnSpc>
                <a:spcPct val="85000"/>
              </a:lnSpc>
              <a:defRPr kumimoji="1" lang="ja-JP" sz="6600">
                <a:solidFill>
                  <a:schemeClr val="tx1"/>
                </a:solidFill>
              </a:defRPr>
            </a:lvl1pPr>
          </a:lstStyle>
          <a:p>
            <a:r>
              <a:rPr kumimoji="1" lang="ja-JP"/>
              <a:t>クリックして名前を入力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237411" y="5562600"/>
            <a:ext cx="4343401" cy="762000"/>
          </a:xfrm>
        </p:spPr>
        <p:txBody>
          <a:bodyPr anchor="b">
            <a:normAutofit/>
          </a:bodyPr>
          <a:lstStyle>
            <a:lvl1pPr marL="0" indent="0" algn="l" latinLnBrk="0">
              <a:lnSpc>
                <a:spcPct val="110000"/>
              </a:lnSpc>
              <a:spcBef>
                <a:spcPts val="0"/>
              </a:spcBef>
              <a:buNone/>
              <a:defRPr kumimoji="1" lang="ja-JP" sz="1800" cap="none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/>
              <a:t>マスター サブタイトルのスタイルを編集するには、ここをクリック</a:t>
            </a:r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11" hasCustomPrompt="1"/>
          </p:nvPr>
        </p:nvSpPr>
        <p:spPr>
          <a:xfrm>
            <a:off x="7237411" y="533400"/>
            <a:ext cx="4343402" cy="838200"/>
          </a:xfrm>
        </p:spPr>
        <p:txBody>
          <a:bodyPr anchor="ctr">
            <a:noAutofit/>
          </a:bodyPr>
          <a:lstStyle>
            <a:lvl1pPr marL="0" indent="0" algn="l" latinLnBrk="0">
              <a:lnSpc>
                <a:spcPct val="85000"/>
              </a:lnSpc>
              <a:spcBef>
                <a:spcPts val="0"/>
              </a:spcBef>
              <a:buNone/>
              <a:defRPr kumimoji="1" lang="ja-JP" sz="4800" b="0" baseline="0">
                <a:solidFill>
                  <a:schemeClr val="accent2"/>
                </a:solidFill>
              </a:defRPr>
            </a:lvl1pPr>
            <a:lvl2pPr marL="0" indent="0" algn="r" latinLnBrk="0">
              <a:buNone/>
              <a:defRPr kumimoji="1" lang="ja-JP" sz="5400" b="0" baseline="0">
                <a:solidFill>
                  <a:schemeClr val="bg1"/>
                </a:solidFill>
              </a:defRPr>
            </a:lvl2pPr>
            <a:lvl3pPr marL="0" indent="0" algn="r" latinLnBrk="0">
              <a:buNone/>
              <a:defRPr kumimoji="1" lang="ja-JP" sz="5400" b="0" baseline="0">
                <a:solidFill>
                  <a:schemeClr val="bg1"/>
                </a:solidFill>
              </a:defRPr>
            </a:lvl3pPr>
            <a:lvl4pPr marL="0" indent="0" algn="r" latinLnBrk="0">
              <a:buNone/>
              <a:defRPr kumimoji="1" lang="ja-JP" sz="5400" b="0" baseline="0">
                <a:solidFill>
                  <a:schemeClr val="bg1"/>
                </a:solidFill>
              </a:defRPr>
            </a:lvl4pPr>
            <a:lvl5pPr marL="0" indent="0" algn="r" latinLnBrk="0">
              <a:buNone/>
              <a:defRPr kumimoji="1" lang="ja-JP" sz="5400" b="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kumimoji="1" lang="ja-JP"/>
              <a:t>年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287267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5pPr latinLnBrk="0">
              <a:defRPr kumimoji="1" lang="ja-JP"/>
            </a:lvl5pPr>
            <a:lvl6pPr latinLnBrk="0">
              <a:defRPr kumimoji="1" lang="ja-JP"/>
            </a:lvl6pPr>
            <a:lvl7pPr latinLnBrk="0">
              <a:defRPr kumimoji="1" lang="ja-JP"/>
            </a:lvl7pPr>
            <a:lvl8pPr latinLnBrk="0">
              <a:defRPr kumimoji="1" lang="ja-JP"/>
            </a:lvl8pPr>
            <a:lvl9pPr latinLnBrk="0">
              <a:defRPr kumimoji="1" lang="ja-JP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2013/8/5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73825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2414" y="2514600"/>
            <a:ext cx="9144000" cy="2895600"/>
          </a:xfrm>
        </p:spPr>
        <p:txBody>
          <a:bodyPr anchor="b">
            <a:normAutofit/>
          </a:bodyPr>
          <a:lstStyle>
            <a:lvl1pPr algn="l" latinLnBrk="0">
              <a:defRPr kumimoji="1" lang="ja-JP" sz="4800" b="0" cap="none" baseline="0"/>
            </a:lvl1pPr>
          </a:lstStyle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22413" y="1257300"/>
            <a:ext cx="9144000" cy="1143000"/>
          </a:xfrm>
        </p:spPr>
        <p:txBody>
          <a:bodyPr anchor="t">
            <a:normAutofit/>
          </a:bodyPr>
          <a:lstStyle>
            <a:lvl1pPr marL="0" indent="0" latinLnBrk="0">
              <a:lnSpc>
                <a:spcPct val="85000"/>
              </a:lnSpc>
              <a:spcBef>
                <a:spcPts val="0"/>
              </a:spcBef>
              <a:buNone/>
              <a:defRPr kumimoji="1" lang="ja-JP" sz="2400" cap="none" baseline="0">
                <a:solidFill>
                  <a:schemeClr val="accent2"/>
                </a:solidFill>
              </a:defRPr>
            </a:lvl1pPr>
            <a:lvl2pPr marL="457200" indent="0" latinLnBrk="0">
              <a:buNone/>
              <a:defRPr kumimoji="1" lang="ja-JP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kumimoji="1" lang="ja-JP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2013/8/5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76181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2413" y="381000"/>
            <a:ext cx="9144002" cy="1219200"/>
          </a:xfrm>
        </p:spPr>
        <p:txBody>
          <a:bodyPr/>
          <a:lstStyle/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522412" y="1828800"/>
            <a:ext cx="4419599" cy="4419600"/>
          </a:xfrm>
        </p:spPr>
        <p:txBody>
          <a:bodyPr>
            <a:normAutofit/>
          </a:bodyPr>
          <a:lstStyle>
            <a:lvl1pPr latinLnBrk="0">
              <a:defRPr kumimoji="1" lang="ja-JP" sz="2400"/>
            </a:lvl1pPr>
            <a:lvl2pPr latinLnBrk="0">
              <a:defRPr kumimoji="1" lang="ja-JP" sz="2000"/>
            </a:lvl2pPr>
            <a:lvl3pPr latinLnBrk="0">
              <a:defRPr kumimoji="1" lang="ja-JP" sz="1800"/>
            </a:lvl3pPr>
            <a:lvl4pPr latinLnBrk="0">
              <a:defRPr kumimoji="1" lang="ja-JP" sz="1600"/>
            </a:lvl4pPr>
            <a:lvl5pPr latinLnBrk="0">
              <a:defRPr kumimoji="1" lang="ja-JP" sz="1600"/>
            </a:lvl5pPr>
            <a:lvl6pPr latinLnBrk="0">
              <a:defRPr kumimoji="1" lang="ja-JP" sz="1600"/>
            </a:lvl6pPr>
            <a:lvl7pPr latinLnBrk="0">
              <a:defRPr kumimoji="1" lang="ja-JP" sz="1600"/>
            </a:lvl7pPr>
            <a:lvl8pPr latinLnBrk="0">
              <a:defRPr kumimoji="1" lang="ja-JP" sz="1600"/>
            </a:lvl8pPr>
            <a:lvl9pPr latinLnBrk="0">
              <a:defRPr kumimoji="1" lang="ja-JP" sz="16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46814" y="1828800"/>
            <a:ext cx="4419600" cy="4419600"/>
          </a:xfrm>
        </p:spPr>
        <p:txBody>
          <a:bodyPr>
            <a:normAutofit/>
          </a:bodyPr>
          <a:lstStyle>
            <a:lvl1pPr latinLnBrk="0">
              <a:defRPr kumimoji="1" lang="ja-JP" sz="2400"/>
            </a:lvl1pPr>
            <a:lvl2pPr latinLnBrk="0">
              <a:defRPr kumimoji="1" lang="ja-JP" sz="2000"/>
            </a:lvl2pPr>
            <a:lvl3pPr latinLnBrk="0">
              <a:defRPr kumimoji="1" lang="ja-JP" sz="1800"/>
            </a:lvl3pPr>
            <a:lvl4pPr latinLnBrk="0">
              <a:defRPr kumimoji="1" lang="ja-JP" sz="1600"/>
            </a:lvl4pPr>
            <a:lvl5pPr latinLnBrk="0">
              <a:defRPr kumimoji="1" lang="ja-JP" sz="1600"/>
            </a:lvl5pPr>
            <a:lvl6pPr latinLnBrk="0">
              <a:defRPr kumimoji="1" lang="ja-JP" sz="1600"/>
            </a:lvl6pPr>
            <a:lvl7pPr latinLnBrk="0">
              <a:defRPr kumimoji="1" lang="ja-JP" sz="1600"/>
            </a:lvl7pPr>
            <a:lvl8pPr latinLnBrk="0">
              <a:defRPr kumimoji="1" lang="ja-JP" sz="1600"/>
            </a:lvl8pPr>
            <a:lvl9pPr latinLnBrk="0">
              <a:defRPr kumimoji="1" lang="ja-JP" sz="16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2013/8/5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82534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2413" y="381000"/>
            <a:ext cx="9144002" cy="1219200"/>
          </a:xfrm>
        </p:spPr>
        <p:txBody>
          <a:bodyPr/>
          <a:lstStyle>
            <a:lvl1pPr latinLnBrk="0">
              <a:defRPr kumimoji="1" lang="ja-JP"/>
            </a:lvl1pPr>
          </a:lstStyle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22412" y="1828800"/>
            <a:ext cx="4416552" cy="838200"/>
          </a:xfrm>
        </p:spPr>
        <p:txBody>
          <a:bodyPr anchor="ctr">
            <a:noAutofit/>
          </a:bodyPr>
          <a:lstStyle>
            <a:lvl1pPr marL="0" indent="0" latinLnBrk="0">
              <a:lnSpc>
                <a:spcPct val="85000"/>
              </a:lnSpc>
              <a:spcBef>
                <a:spcPts val="0"/>
              </a:spcBef>
              <a:buNone/>
              <a:defRPr kumimoji="1" lang="ja-JP" sz="2400" b="0" cap="none" baseline="0">
                <a:solidFill>
                  <a:schemeClr val="accent2"/>
                </a:solidFill>
              </a:defRPr>
            </a:lvl1pPr>
            <a:lvl2pPr marL="457200" indent="0" latinLnBrk="0">
              <a:buNone/>
              <a:defRPr kumimoji="1" lang="ja-JP" sz="2000" b="1"/>
            </a:lvl2pPr>
            <a:lvl3pPr marL="914400" indent="0" latinLnBrk="0">
              <a:buNone/>
              <a:defRPr kumimoji="1" lang="ja-JP" sz="1800" b="1"/>
            </a:lvl3pPr>
            <a:lvl4pPr marL="1371600" indent="0" latinLnBrk="0">
              <a:buNone/>
              <a:defRPr kumimoji="1" lang="ja-JP" sz="1600" b="1"/>
            </a:lvl4pPr>
            <a:lvl5pPr marL="1828800" indent="0" latinLnBrk="0">
              <a:buNone/>
              <a:defRPr kumimoji="1" lang="ja-JP" sz="1600" b="1"/>
            </a:lvl5pPr>
            <a:lvl6pPr marL="2286000" indent="0" latinLnBrk="0">
              <a:buNone/>
              <a:defRPr kumimoji="1" lang="ja-JP" sz="1600" b="1"/>
            </a:lvl6pPr>
            <a:lvl7pPr marL="2743200" indent="0" latinLnBrk="0">
              <a:buNone/>
              <a:defRPr kumimoji="1" lang="ja-JP" sz="1600" b="1"/>
            </a:lvl7pPr>
            <a:lvl8pPr marL="3200400" indent="0" latinLnBrk="0">
              <a:buNone/>
              <a:defRPr kumimoji="1" lang="ja-JP" sz="1600" b="1"/>
            </a:lvl8pPr>
            <a:lvl9pPr marL="3657600" indent="0" latinLnBrk="0">
              <a:buNone/>
              <a:defRPr kumimoji="1" lang="ja-JP" sz="1600" b="1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522412" y="2743200"/>
            <a:ext cx="4416552" cy="3505200"/>
          </a:xfrm>
        </p:spPr>
        <p:txBody>
          <a:bodyPr>
            <a:normAutofit/>
          </a:bodyPr>
          <a:lstStyle>
            <a:lvl1pPr latinLnBrk="0">
              <a:defRPr kumimoji="1" lang="ja-JP" sz="2000"/>
            </a:lvl1pPr>
            <a:lvl2pPr latinLnBrk="0">
              <a:defRPr kumimoji="1" lang="ja-JP" sz="1800"/>
            </a:lvl2pPr>
            <a:lvl3pPr latinLnBrk="0">
              <a:defRPr kumimoji="1" lang="ja-JP" sz="1600"/>
            </a:lvl3pPr>
            <a:lvl4pPr latinLnBrk="0">
              <a:defRPr kumimoji="1" lang="ja-JP" sz="1400"/>
            </a:lvl4pPr>
            <a:lvl5pPr latinLnBrk="0">
              <a:defRPr kumimoji="1" lang="ja-JP" sz="1400"/>
            </a:lvl5pPr>
            <a:lvl6pPr latinLnBrk="0">
              <a:defRPr kumimoji="1" lang="ja-JP" sz="1400"/>
            </a:lvl6pPr>
            <a:lvl7pPr latinLnBrk="0">
              <a:defRPr kumimoji="1" lang="ja-JP" sz="1400"/>
            </a:lvl7pPr>
            <a:lvl8pPr latinLnBrk="0">
              <a:defRPr kumimoji="1" lang="ja-JP" sz="1400"/>
            </a:lvl8pPr>
            <a:lvl9pPr latinLnBrk="0">
              <a:defRPr kumimoji="1" lang="ja-JP" sz="14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249862" y="1828800"/>
            <a:ext cx="4416552" cy="838200"/>
          </a:xfrm>
        </p:spPr>
        <p:txBody>
          <a:bodyPr anchor="ctr">
            <a:noAutofit/>
          </a:bodyPr>
          <a:lstStyle>
            <a:lvl1pPr marL="0" indent="0" latinLnBrk="0">
              <a:lnSpc>
                <a:spcPct val="85000"/>
              </a:lnSpc>
              <a:spcBef>
                <a:spcPts val="0"/>
              </a:spcBef>
              <a:buNone/>
              <a:defRPr kumimoji="1" lang="ja-JP" sz="2400" b="0" cap="none" baseline="0">
                <a:solidFill>
                  <a:schemeClr val="accent2"/>
                </a:solidFill>
              </a:defRPr>
            </a:lvl1pPr>
            <a:lvl2pPr marL="457200" indent="0" latinLnBrk="0">
              <a:buNone/>
              <a:defRPr kumimoji="1" lang="ja-JP" sz="2000" b="1"/>
            </a:lvl2pPr>
            <a:lvl3pPr marL="914400" indent="0" latinLnBrk="0">
              <a:buNone/>
              <a:defRPr kumimoji="1" lang="ja-JP" sz="1800" b="1"/>
            </a:lvl3pPr>
            <a:lvl4pPr marL="1371600" indent="0" latinLnBrk="0">
              <a:buNone/>
              <a:defRPr kumimoji="1" lang="ja-JP" sz="1600" b="1"/>
            </a:lvl4pPr>
            <a:lvl5pPr marL="1828800" indent="0" latinLnBrk="0">
              <a:buNone/>
              <a:defRPr kumimoji="1" lang="ja-JP" sz="1600" b="1"/>
            </a:lvl5pPr>
            <a:lvl6pPr marL="2286000" indent="0" latinLnBrk="0">
              <a:buNone/>
              <a:defRPr kumimoji="1" lang="ja-JP" sz="1600" b="1"/>
            </a:lvl6pPr>
            <a:lvl7pPr marL="2743200" indent="0" latinLnBrk="0">
              <a:buNone/>
              <a:defRPr kumimoji="1" lang="ja-JP" sz="1600" b="1"/>
            </a:lvl7pPr>
            <a:lvl8pPr marL="3200400" indent="0" latinLnBrk="0">
              <a:buNone/>
              <a:defRPr kumimoji="1" lang="ja-JP" sz="1600" b="1"/>
            </a:lvl8pPr>
            <a:lvl9pPr marL="3657600" indent="0" latinLnBrk="0">
              <a:buNone/>
              <a:defRPr kumimoji="1" lang="ja-JP" sz="1600" b="1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249862" y="2743200"/>
            <a:ext cx="4416552" cy="3505200"/>
          </a:xfrm>
        </p:spPr>
        <p:txBody>
          <a:bodyPr>
            <a:normAutofit/>
          </a:bodyPr>
          <a:lstStyle>
            <a:lvl1pPr latinLnBrk="0">
              <a:defRPr kumimoji="1" lang="ja-JP" sz="2000"/>
            </a:lvl1pPr>
            <a:lvl2pPr latinLnBrk="0">
              <a:defRPr kumimoji="1" lang="ja-JP" sz="1800"/>
            </a:lvl2pPr>
            <a:lvl3pPr latinLnBrk="0">
              <a:defRPr kumimoji="1" lang="ja-JP" sz="1600"/>
            </a:lvl3pPr>
            <a:lvl4pPr latinLnBrk="0">
              <a:defRPr kumimoji="1" lang="ja-JP" sz="1400"/>
            </a:lvl4pPr>
            <a:lvl5pPr latinLnBrk="0">
              <a:defRPr kumimoji="1" lang="ja-JP" sz="1400"/>
            </a:lvl5pPr>
            <a:lvl6pPr latinLnBrk="0">
              <a:defRPr kumimoji="1" lang="ja-JP" sz="1400"/>
            </a:lvl6pPr>
            <a:lvl7pPr latinLnBrk="0">
              <a:defRPr kumimoji="1" lang="ja-JP" sz="1400"/>
            </a:lvl7pPr>
            <a:lvl8pPr latinLnBrk="0">
              <a:defRPr kumimoji="1" lang="ja-JP" sz="1400"/>
            </a:lvl8pPr>
            <a:lvl9pPr latinLnBrk="0">
              <a:defRPr kumimoji="1" lang="ja-JP" sz="14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2013/8/5</a:t>
            </a:fld>
            <a:endParaRPr kumimoji="1" 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20841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2013/8/5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62663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2013/8/5</a:t>
            </a:fld>
            <a:endParaRPr kumimoji="1" 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60754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551613" y="762000"/>
            <a:ext cx="5029200" cy="2667000"/>
          </a:xfrm>
        </p:spPr>
        <p:txBody>
          <a:bodyPr anchor="b">
            <a:noAutofit/>
          </a:bodyPr>
          <a:lstStyle>
            <a:lvl1pPr algn="l" latinLnBrk="0">
              <a:lnSpc>
                <a:spcPct val="85000"/>
              </a:lnSpc>
              <a:defRPr kumimoji="1" lang="ja-JP" sz="3200" b="0">
                <a:solidFill>
                  <a:schemeClr val="accent2"/>
                </a:solidFill>
              </a:defRPr>
            </a:lvl1pPr>
          </a:lstStyle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4795" y="609600"/>
            <a:ext cx="5473580" cy="5638800"/>
          </a:xfrm>
        </p:spPr>
        <p:txBody>
          <a:bodyPr>
            <a:normAutofit/>
          </a:bodyPr>
          <a:lstStyle>
            <a:lvl1pPr latinLnBrk="0">
              <a:defRPr kumimoji="1" lang="ja-JP" sz="2400"/>
            </a:lvl1pPr>
            <a:lvl2pPr latinLnBrk="0">
              <a:defRPr kumimoji="1" lang="ja-JP" sz="2000"/>
            </a:lvl2pPr>
            <a:lvl3pPr latinLnBrk="0">
              <a:defRPr kumimoji="1" lang="ja-JP" sz="1800"/>
            </a:lvl3pPr>
            <a:lvl4pPr latinLnBrk="0">
              <a:defRPr kumimoji="1" lang="ja-JP" sz="1600"/>
            </a:lvl4pPr>
            <a:lvl5pPr latinLnBrk="0">
              <a:defRPr kumimoji="1" lang="ja-JP" sz="1600"/>
            </a:lvl5pPr>
            <a:lvl6pPr latinLnBrk="0">
              <a:defRPr kumimoji="1" lang="ja-JP" sz="1600" baseline="0"/>
            </a:lvl6pPr>
            <a:lvl7pPr latinLnBrk="0">
              <a:defRPr kumimoji="1" lang="ja-JP" sz="1600" baseline="0"/>
            </a:lvl7pPr>
            <a:lvl8pPr latinLnBrk="0">
              <a:defRPr kumimoji="1" lang="ja-JP" sz="1600" baseline="0"/>
            </a:lvl8pPr>
            <a:lvl9pPr latinLnBrk="0">
              <a:defRPr kumimoji="1" lang="ja-JP" sz="1600" baseline="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551613" y="3581400"/>
            <a:ext cx="5029200" cy="24384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kumimoji="1" lang="ja-JP" sz="1800"/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2013/8/5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54498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画像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-64" y="609600"/>
            <a:ext cx="6046533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551614" y="762000"/>
            <a:ext cx="5029200" cy="26670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kumimoji="1" lang="ja-JP" sz="3200" b="0" baseline="0">
                <a:solidFill>
                  <a:schemeClr val="accent2"/>
                </a:solidFill>
              </a:defRPr>
            </a:lvl1pPr>
          </a:lstStyle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551614" y="3581400"/>
            <a:ext cx="5029200" cy="24384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kumimoji="1" lang="ja-JP" sz="1800"/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24917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 latinLnBrk="0">
              <a:defRPr kumimoji="1" lang="ja-JP"/>
            </a:lvl5pPr>
            <a:lvl6pPr latinLnBrk="0">
              <a:defRPr kumimoji="1" lang="ja-JP"/>
            </a:lvl6pPr>
            <a:lvl7pPr latinLnBrk="0">
              <a:defRPr kumimoji="1" lang="ja-JP"/>
            </a:lvl7pPr>
            <a:lvl8pPr latinLnBrk="0">
              <a:defRPr kumimoji="1" lang="ja-JP" baseline="0"/>
            </a:lvl8pPr>
            <a:lvl9pPr latinLnBrk="0">
              <a:defRPr kumimoji="1" lang="ja-JP" baseline="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2013/8/5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6009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42412" y="609600"/>
            <a:ext cx="1524001" cy="5638800"/>
          </a:xfrm>
        </p:spPr>
        <p:txBody>
          <a:bodyPr vert="eaVert"/>
          <a:lstStyle/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522412" y="609600"/>
            <a:ext cx="7391399" cy="5638800"/>
          </a:xfrm>
        </p:spPr>
        <p:txBody>
          <a:bodyPr vert="eaVert"/>
          <a:lstStyle>
            <a:lvl5pPr latinLnBrk="0">
              <a:defRPr kumimoji="1" lang="ja-JP"/>
            </a:lvl5pPr>
            <a:lvl6pPr latinLnBrk="0">
              <a:defRPr kumimoji="1" lang="ja-JP"/>
            </a:lvl6pPr>
            <a:lvl7pPr latinLnBrk="0">
              <a:defRPr kumimoji="1" lang="ja-JP"/>
            </a:lvl7pPr>
            <a:lvl8pPr latinLnBrk="0">
              <a:defRPr kumimoji="1" lang="ja-JP"/>
            </a:lvl8pPr>
            <a:lvl9pPr latinLnBrk="0">
              <a:defRPr kumimoji="1" lang="ja-JP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t>2013/8/5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07903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左のコメント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0" y="609600"/>
            <a:ext cx="8075612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56613" y="1600200"/>
            <a:ext cx="3124200" cy="24384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kumimoji="1" lang="ja-JP" sz="3200" b="0" baseline="0">
                <a:solidFill>
                  <a:schemeClr val="accent2"/>
                </a:solidFill>
              </a:defRPr>
            </a:lvl1pPr>
          </a:lstStyle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56613" y="4191000"/>
            <a:ext cx="3124200" cy="18288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kumimoji="1" lang="ja-JP" sz="1800"/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332594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右のコメント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4113213" y="609600"/>
            <a:ext cx="8075612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3550" y="1600200"/>
            <a:ext cx="3124200" cy="24384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kumimoji="1" lang="ja-JP" sz="3200" b="0" baseline="0">
                <a:solidFill>
                  <a:schemeClr val="accent2"/>
                </a:solidFill>
              </a:defRPr>
            </a:lvl1pPr>
          </a:lstStyle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3550" y="4191000"/>
            <a:ext cx="3124200" cy="18288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kumimoji="1" lang="ja-JP" sz="1800"/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382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左の 4 つのコメント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4163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56614" y="1600200"/>
            <a:ext cx="3124200" cy="24384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kumimoji="1" lang="ja-JP" sz="3200" b="0" baseline="0">
                <a:solidFill>
                  <a:schemeClr val="accent2"/>
                </a:solidFill>
              </a:defRPr>
            </a:lvl1pPr>
          </a:lstStyle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56614" y="4191000"/>
            <a:ext cx="3124200" cy="18288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kumimoji="1" lang="ja-JP" sz="1800"/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</p:txBody>
      </p:sp>
      <p:sp>
        <p:nvSpPr>
          <p:cNvPr id="5" name="画像プレースホルダー 2"/>
          <p:cNvSpPr>
            <a:spLocks noGrp="1"/>
          </p:cNvSpPr>
          <p:nvPr>
            <p:ph type="pic" idx="10"/>
          </p:nvPr>
        </p:nvSpPr>
        <p:spPr>
          <a:xfrm>
            <a:off x="4109756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6" name="画像プレースホルダー 2"/>
          <p:cNvSpPr>
            <a:spLocks noGrp="1"/>
          </p:cNvSpPr>
          <p:nvPr>
            <p:ph type="pic" idx="11"/>
          </p:nvPr>
        </p:nvSpPr>
        <p:spPr>
          <a:xfrm>
            <a:off x="4163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7" name="画像プレースホルダー 2"/>
          <p:cNvSpPr>
            <a:spLocks noGrp="1"/>
          </p:cNvSpPr>
          <p:nvPr>
            <p:ph type="pic" idx="12"/>
          </p:nvPr>
        </p:nvSpPr>
        <p:spPr>
          <a:xfrm>
            <a:off x="4109756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8" name="日付プレースホルダー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9" name="フッター プレースホルダー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07164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右の 4 つのコメント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3550" y="1600200"/>
            <a:ext cx="3124200" cy="24384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kumimoji="1" lang="ja-JP" sz="3200" b="0" baseline="0">
                <a:solidFill>
                  <a:schemeClr val="accent2"/>
                </a:solidFill>
              </a:defRPr>
            </a:lvl1pPr>
          </a:lstStyle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3550" y="4191000"/>
            <a:ext cx="3124200" cy="1828800"/>
          </a:xfrm>
        </p:spPr>
        <p:txBody>
          <a:bodyPr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200"/>
              </a:spcBef>
              <a:buNone/>
              <a:defRPr kumimoji="1" lang="ja-JP" sz="1800"/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</p:txBody>
      </p:sp>
      <p:sp>
        <p:nvSpPr>
          <p:cNvPr id="5" name="画像プレースホルダー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6" name="画像プレースホルダー 2"/>
          <p:cNvSpPr>
            <a:spLocks noGrp="1"/>
          </p:cNvSpPr>
          <p:nvPr>
            <p:ph type="pic" idx="11"/>
          </p:nvPr>
        </p:nvSpPr>
        <p:spPr>
          <a:xfrm>
            <a:off x="4105592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7" name="画像プレースホルダー 2"/>
          <p:cNvSpPr>
            <a:spLocks noGrp="1"/>
          </p:cNvSpPr>
          <p:nvPr>
            <p:ph type="pic" idx="12"/>
          </p:nvPr>
        </p:nvSpPr>
        <p:spPr>
          <a:xfrm>
            <a:off x="8211185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8" name="日付プレースホルダー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9" name="フッター プレースホルダー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39937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つ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画像プレースホルダー 2"/>
          <p:cNvSpPr>
            <a:spLocks noGrp="1"/>
          </p:cNvSpPr>
          <p:nvPr>
            <p:ph type="pic" idx="13"/>
          </p:nvPr>
        </p:nvSpPr>
        <p:spPr>
          <a:xfrm>
            <a:off x="0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9" name="画像プレースホルダー 2"/>
          <p:cNvSpPr>
            <a:spLocks noGrp="1"/>
          </p:cNvSpPr>
          <p:nvPr>
            <p:ph type="pic" idx="14"/>
          </p:nvPr>
        </p:nvSpPr>
        <p:spPr>
          <a:xfrm>
            <a:off x="0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4105592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5" name="画像プレースホルダー 2"/>
          <p:cNvSpPr>
            <a:spLocks noGrp="1"/>
          </p:cNvSpPr>
          <p:nvPr>
            <p:ph type="pic" idx="10"/>
          </p:nvPr>
        </p:nvSpPr>
        <p:spPr>
          <a:xfrm>
            <a:off x="8211185" y="609600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6" name="画像プレースホルダー 2"/>
          <p:cNvSpPr>
            <a:spLocks noGrp="1"/>
          </p:cNvSpPr>
          <p:nvPr>
            <p:ph type="pic" idx="11"/>
          </p:nvPr>
        </p:nvSpPr>
        <p:spPr>
          <a:xfrm>
            <a:off x="4105592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7" name="画像プレースホルダー 2"/>
          <p:cNvSpPr>
            <a:spLocks noGrp="1"/>
          </p:cNvSpPr>
          <p:nvPr>
            <p:ph type="pic" idx="12"/>
          </p:nvPr>
        </p:nvSpPr>
        <p:spPr>
          <a:xfrm>
            <a:off x="8211185" y="3494088"/>
            <a:ext cx="3977640" cy="27432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1587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左の引用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-1" y="608076"/>
            <a:ext cx="6035040" cy="5641848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551613" y="1828800"/>
            <a:ext cx="5029200" cy="4038600"/>
          </a:xfrm>
        </p:spPr>
        <p:txBody>
          <a:bodyPr anchor="ctr"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800"/>
              </a:spcBef>
              <a:buNone/>
              <a:defRPr kumimoji="1" lang="ja-JP" sz="2800">
                <a:solidFill>
                  <a:schemeClr val="accent2"/>
                </a:solidFill>
              </a:defRPr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1387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右の引用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画像プレースホルダー 2"/>
          <p:cNvSpPr>
            <a:spLocks noGrp="1"/>
          </p:cNvSpPr>
          <p:nvPr>
            <p:ph type="pic" idx="1"/>
          </p:nvPr>
        </p:nvSpPr>
        <p:spPr>
          <a:xfrm>
            <a:off x="6153785" y="609600"/>
            <a:ext cx="6035040" cy="5638800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kumimoji="1" lang="ja-JP" sz="24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r>
              <a:rPr kumimoji="1" lang="ja-JP"/>
              <a:t>アイコンをクリックして画像を追加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8013" y="1828800"/>
            <a:ext cx="5029200" cy="4038600"/>
          </a:xfrm>
        </p:spPr>
        <p:txBody>
          <a:bodyPr anchor="ctr">
            <a:normAutofit/>
          </a:bodyPr>
          <a:lstStyle>
            <a:lvl1pPr marL="0" indent="0" latinLnBrk="0">
              <a:lnSpc>
                <a:spcPct val="110000"/>
              </a:lnSpc>
              <a:spcBef>
                <a:spcPts val="1800"/>
              </a:spcBef>
              <a:buNone/>
              <a:defRPr kumimoji="1" lang="ja-JP" sz="2800">
                <a:solidFill>
                  <a:schemeClr val="accent2"/>
                </a:solidFill>
              </a:defRPr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/>
              <a:t>マスター テキストのスタイルを編集するには、ここをクリック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pPr/>
              <a:t>2013/8/5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6209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522412" y="381000"/>
            <a:ext cx="9144002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22412" y="1828800"/>
            <a:ext cx="9144002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770812" y="6400800"/>
            <a:ext cx="1548659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kumimoji="1" lang="ja-JP" sz="10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03F41C87-7AD9-4845-A077-840E4A0F3F06}" type="datetimeFigureOut">
              <a:rPr lang="en-US" altLang="ja-JP" smtClean="0"/>
              <a:pPr/>
              <a:t>8/5/2013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522412" y="6400800"/>
            <a:ext cx="5954834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kumimoji="1" lang="ja-JP" sz="10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599612" y="6400800"/>
            <a:ext cx="10668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kumimoji="1" lang="ja-JP" sz="10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2A013F82-EE5E-44EE-A61D-E31C6657F26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3059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8" r:id="rId3"/>
    <p:sldLayoutId id="2147483669" r:id="rId4"/>
    <p:sldLayoutId id="2147483670" r:id="rId5"/>
    <p:sldLayoutId id="2147483663" r:id="rId6"/>
    <p:sldLayoutId id="2147483667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65" r:id="rId14"/>
    <p:sldLayoutId id="2147483677" r:id="rId15"/>
    <p:sldLayoutId id="2147483664" r:id="rId16"/>
    <p:sldLayoutId id="2147483678" r:id="rId17"/>
    <p:sldLayoutId id="2147483679" r:id="rId18"/>
    <p:sldLayoutId id="2147483662" r:id="rId19"/>
    <p:sldLayoutId id="2147483650" r:id="rId20"/>
    <p:sldLayoutId id="2147483651" r:id="rId21"/>
    <p:sldLayoutId id="2147483652" r:id="rId22"/>
    <p:sldLayoutId id="2147483653" r:id="rId23"/>
    <p:sldLayoutId id="2147483654" r:id="rId24"/>
    <p:sldLayoutId id="2147483655" r:id="rId25"/>
    <p:sldLayoutId id="2147483656" r:id="rId26"/>
    <p:sldLayoutId id="2147483657" r:id="rId27"/>
    <p:sldLayoutId id="2147483658" r:id="rId28"/>
    <p:sldLayoutId id="2147483659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lang="ja-JP" sz="36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223838" indent="-223838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kumimoji="1" lang="ja-JP" sz="2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475488" indent="-228600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kumimoji="1" lang="ja-JP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704088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950976" indent="-228600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kumimoji="1" lang="ja-JP" sz="16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1179576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kumimoji="1" lang="ja-JP" sz="16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1426464" indent="-228600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kumimoji="1" lang="ja-JP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55064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kumimoji="1" lang="ja-JP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01952" indent="-228600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kumimoji="1" lang="ja-JP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kumimoji="1" lang="ja-JP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1" lang="ja-JP"/>
      </a:defPPr>
      <a:lvl1pPr marL="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dirty="0"/>
              <a:t>アルバム 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dirty="0" smtClean="0"/>
              <a:t>タイトル</a:t>
            </a:r>
            <a:endParaRPr kumimoji="1" lang="ja-JP" dirty="0"/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/>
              <a:t>アルバムのサブタイトル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kumimoji="1" lang="ja-JP"/>
              <a:t>年</a:t>
            </a:r>
          </a:p>
        </p:txBody>
      </p:sp>
      <p:pic>
        <p:nvPicPr>
          <p:cNvPr id="7" name="画像プレースホルダー 6" descr="大学の式服で別の人をハグしている卒業生" title="サンプルの画像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3"/>
          </p:nvPr>
        </p:nvSpPr>
        <p:spPr/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図プレースホルダー 3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56468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図プレースホルダー 4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1142075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図プレースホルダー 4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47239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図プレースホルダー 2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1230602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図プレースホルダー 2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1644649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図プレースホルダー 2"/>
          <p:cNvSpPr>
            <a:spLocks noGrp="1"/>
          </p:cNvSpPr>
          <p:nvPr>
            <p:ph type="pic" idx="10"/>
          </p:nvPr>
        </p:nvSpPr>
        <p:spPr/>
      </p:sp>
      <p:sp>
        <p:nvSpPr>
          <p:cNvPr id="4" name="図プレースホルダー 3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7387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図プレースホルダー 2"/>
          <p:cNvSpPr>
            <a:spLocks noGrp="1"/>
          </p:cNvSpPr>
          <p:nvPr>
            <p:ph type="pic" idx="10"/>
          </p:nvPr>
        </p:nvSpPr>
        <p:spPr/>
      </p:sp>
      <p:sp>
        <p:nvSpPr>
          <p:cNvPr id="4" name="図プレースホルダー 3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294087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3"/>
          </p:nvPr>
        </p:nvSpPr>
        <p:spPr/>
      </p:sp>
      <p:sp>
        <p:nvSpPr>
          <p:cNvPr id="3" name="図プレースホルダー 2"/>
          <p:cNvSpPr>
            <a:spLocks noGrp="1"/>
          </p:cNvSpPr>
          <p:nvPr>
            <p:ph type="pic" idx="14"/>
          </p:nvPr>
        </p:nvSpPr>
        <p:spPr/>
      </p:sp>
      <p:sp>
        <p:nvSpPr>
          <p:cNvPr id="4" name="図プレースホルダー 3"/>
          <p:cNvSpPr>
            <a:spLocks noGrp="1"/>
          </p:cNvSpPr>
          <p:nvPr>
            <p:ph type="pic" idx="1"/>
          </p:nvPr>
        </p:nvSpPr>
        <p:spPr/>
      </p:sp>
      <p:sp>
        <p:nvSpPr>
          <p:cNvPr id="5" name="図プレースホルダー 4"/>
          <p:cNvSpPr>
            <a:spLocks noGrp="1"/>
          </p:cNvSpPr>
          <p:nvPr>
            <p:ph type="pic" idx="10"/>
          </p:nvPr>
        </p:nvSpPr>
        <p:spPr/>
      </p:sp>
      <p:sp>
        <p:nvSpPr>
          <p:cNvPr id="6" name="図プレースホルダー 5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4249872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984305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19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618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612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5303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13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図プレースホルダー 4"/>
          <p:cNvSpPr>
            <a:spLocks noGrp="1"/>
          </p:cNvSpPr>
          <p:nvPr>
            <p:ph type="pic" idx="10"/>
          </p:nvPr>
        </p:nvSpPr>
        <p:spPr/>
      </p:sp>
      <p:sp>
        <p:nvSpPr>
          <p:cNvPr id="6" name="図プレースホルダー 5"/>
          <p:cNvSpPr>
            <a:spLocks noGrp="1"/>
          </p:cNvSpPr>
          <p:nvPr>
            <p:ph type="pic" idx="11"/>
          </p:nvPr>
        </p:nvSpPr>
        <p:spPr/>
      </p:sp>
      <p:sp>
        <p:nvSpPr>
          <p:cNvPr id="7" name="図プレースホルダー 6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3814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図プレースホルダー 4"/>
          <p:cNvSpPr>
            <a:spLocks noGrp="1"/>
          </p:cNvSpPr>
          <p:nvPr>
            <p:ph type="pic" idx="10"/>
          </p:nvPr>
        </p:nvSpPr>
        <p:spPr/>
      </p:sp>
      <p:sp>
        <p:nvSpPr>
          <p:cNvPr id="6" name="図プレースホルダー 5"/>
          <p:cNvSpPr>
            <a:spLocks noGrp="1"/>
          </p:cNvSpPr>
          <p:nvPr>
            <p:ph type="pic" idx="11"/>
          </p:nvPr>
        </p:nvSpPr>
        <p:spPr/>
      </p:sp>
      <p:sp>
        <p:nvSpPr>
          <p:cNvPr id="7" name="図プレースホルダー 6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01997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3"/>
          </p:nvPr>
        </p:nvSpPr>
        <p:spPr/>
      </p:sp>
      <p:sp>
        <p:nvSpPr>
          <p:cNvPr id="3" name="図プレースホルダー 2"/>
          <p:cNvSpPr>
            <a:spLocks noGrp="1"/>
          </p:cNvSpPr>
          <p:nvPr>
            <p:ph type="pic" idx="14"/>
          </p:nvPr>
        </p:nvSpPr>
        <p:spPr/>
      </p:sp>
      <p:sp>
        <p:nvSpPr>
          <p:cNvPr id="4" name="図プレースホルダー 3"/>
          <p:cNvSpPr>
            <a:spLocks noGrp="1"/>
          </p:cNvSpPr>
          <p:nvPr>
            <p:ph type="pic" idx="1"/>
          </p:nvPr>
        </p:nvSpPr>
        <p:spPr/>
      </p:sp>
      <p:sp>
        <p:nvSpPr>
          <p:cNvPr id="5" name="図プレースホルダー 4"/>
          <p:cNvSpPr>
            <a:spLocks noGrp="1"/>
          </p:cNvSpPr>
          <p:nvPr>
            <p:ph type="pic" idx="10"/>
          </p:nvPr>
        </p:nvSpPr>
        <p:spPr/>
      </p:sp>
      <p:sp>
        <p:nvSpPr>
          <p:cNvPr id="6" name="図プレースホルダー 5"/>
          <p:cNvSpPr>
            <a:spLocks noGrp="1"/>
          </p:cNvSpPr>
          <p:nvPr>
            <p:ph type="pic" idx="11"/>
          </p:nvPr>
        </p:nvSpPr>
        <p:spPr/>
      </p:sp>
      <p:sp>
        <p:nvSpPr>
          <p:cNvPr id="7" name="図プレースホルダー 6"/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238945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テキスト プレースホルダー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86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テキスト プレースホルダー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30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図プレースホルダー 2"/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2221271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卒業アルバム 16x9">
  <a:themeElements>
    <a:clrScheme name="GraduationAlbum_16x9">
      <a:dk1>
        <a:sysClr val="windowText" lastClr="000000"/>
      </a:dk1>
      <a:lt1>
        <a:sysClr val="window" lastClr="FFFFFF"/>
      </a:lt1>
      <a:dk2>
        <a:srgbClr val="292929"/>
      </a:dk2>
      <a:lt2>
        <a:srgbClr val="DDDDDD"/>
      </a:lt2>
      <a:accent1>
        <a:srgbClr val="E1AC16"/>
      </a:accent1>
      <a:accent2>
        <a:srgbClr val="1E83DE"/>
      </a:accent2>
      <a:accent3>
        <a:srgbClr val="BA1010"/>
      </a:accent3>
      <a:accent4>
        <a:srgbClr val="DC7106"/>
      </a:accent4>
      <a:accent5>
        <a:srgbClr val="407F21"/>
      </a:accent5>
      <a:accent6>
        <a:srgbClr val="6C4576"/>
      </a:accent6>
      <a:hlink>
        <a:srgbClr val="E1AC16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GraduationAlbum_16x9">
      <a:dk1>
        <a:sysClr val="windowText" lastClr="000000"/>
      </a:dk1>
      <a:lt1>
        <a:sysClr val="window" lastClr="FFFFFF"/>
      </a:lt1>
      <a:dk2>
        <a:srgbClr val="292929"/>
      </a:dk2>
      <a:lt2>
        <a:srgbClr val="DDDDDD"/>
      </a:lt2>
      <a:accent1>
        <a:srgbClr val="E1AC16"/>
      </a:accent1>
      <a:accent2>
        <a:srgbClr val="1E83DE"/>
      </a:accent2>
      <a:accent3>
        <a:srgbClr val="BA1010"/>
      </a:accent3>
      <a:accent4>
        <a:srgbClr val="DC7106"/>
      </a:accent4>
      <a:accent5>
        <a:srgbClr val="407F21"/>
      </a:accent5>
      <a:accent6>
        <a:srgbClr val="6C4576"/>
      </a:accent6>
      <a:hlink>
        <a:srgbClr val="E1AC16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GraduationAlbum_16x9">
      <a:dk1>
        <a:sysClr val="windowText" lastClr="000000"/>
      </a:dk1>
      <a:lt1>
        <a:sysClr val="window" lastClr="FFFFFF"/>
      </a:lt1>
      <a:dk2>
        <a:srgbClr val="292929"/>
      </a:dk2>
      <a:lt2>
        <a:srgbClr val="DDDDDD"/>
      </a:lt2>
      <a:accent1>
        <a:srgbClr val="E1AC16"/>
      </a:accent1>
      <a:accent2>
        <a:srgbClr val="1E83DE"/>
      </a:accent2>
      <a:accent3>
        <a:srgbClr val="BA1010"/>
      </a:accent3>
      <a:accent4>
        <a:srgbClr val="DC7106"/>
      </a:accent4>
      <a:accent5>
        <a:srgbClr val="407F21"/>
      </a:accent5>
      <a:accent6>
        <a:srgbClr val="6C4576"/>
      </a:accent6>
      <a:hlink>
        <a:srgbClr val="E1AC16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この値は保存または変更の回数を示します。変更後は必ずアプリケーションによってこの値が更新されます。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574A66-92EC-4C77-A002-02474E64E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7505755-109B-4363-B2F1-79875B5895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0CD1DC-7B00-4540-ACC6-9BF6C26D4E2F}">
  <ds:schemaRefs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GraduationAlbum_16x9_webapp</Template>
  <TotalTime>0</TotalTime>
  <Words>37</Words>
  <Application>Microsoft Office PowerPoint</Application>
  <PresentationFormat>ユーザー設定</PresentationFormat>
  <Paragraphs>5</Paragraphs>
  <Slides>21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6" baseType="lpstr">
      <vt:lpstr>Meiryo UI</vt:lpstr>
      <vt:lpstr>ＭＳ ゴシック</vt:lpstr>
      <vt:lpstr>Arial</vt:lpstr>
      <vt:lpstr>Cambria</vt:lpstr>
      <vt:lpstr>卒業アルバム 16x9</vt:lpstr>
      <vt:lpstr>アルバム  タイトル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アルバム タイトル</dc:title>
  <dc:creator/>
  <cp:lastModifiedBy/>
  <cp:revision>13</cp:revision>
  <dcterms:created xsi:type="dcterms:W3CDTF">2013-06-10T18:40:23Z</dcterms:created>
  <dcterms:modified xsi:type="dcterms:W3CDTF">2013-08-05T08:17:00Z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0x0101007C1D5F340F01F94FA2FD29A5E6DC872E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