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864" r:id="rId4"/>
    <p:sldMasterId id="2147483888" r:id="rId5"/>
    <p:sldMasterId id="2147483900" r:id="rId6"/>
    <p:sldMasterId id="2147483912" r:id="rId7"/>
  </p:sldMasterIdLst>
  <p:notesMasterIdLst>
    <p:notesMasterId r:id="rId28"/>
  </p:notesMasterIdLst>
  <p:sldIdLst>
    <p:sldId id="256" r:id="rId8"/>
    <p:sldId id="277" r:id="rId9"/>
    <p:sldId id="267" r:id="rId10"/>
    <p:sldId id="278" r:id="rId11"/>
    <p:sldId id="280" r:id="rId12"/>
    <p:sldId id="258" r:id="rId13"/>
    <p:sldId id="259" r:id="rId14"/>
    <p:sldId id="281" r:id="rId15"/>
    <p:sldId id="270" r:id="rId16"/>
    <p:sldId id="260" r:id="rId17"/>
    <p:sldId id="276" r:id="rId18"/>
    <p:sldId id="282" r:id="rId19"/>
    <p:sldId id="263" r:id="rId20"/>
    <p:sldId id="271" r:id="rId21"/>
    <p:sldId id="272" r:id="rId22"/>
    <p:sldId id="273" r:id="rId23"/>
    <p:sldId id="274" r:id="rId24"/>
    <p:sldId id="265" r:id="rId25"/>
    <p:sldId id="266" r:id="rId26"/>
    <p:sldId id="275"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前付け" id="{05CDB963-8A90-4731-BD28-2E30D3FF484D}">
          <p14:sldIdLst>
            <p14:sldId id="256"/>
            <p14:sldId id="277"/>
            <p14:sldId id="267"/>
            <p14:sldId id="278"/>
            <p14:sldId id="280"/>
          </p14:sldIdLst>
        </p14:section>
        <p14:section name="グループ メンバー 1" id="{67C82EDF-45E1-4F40-99E4-61CBD9D71B6D}">
          <p14:sldIdLst>
            <p14:sldId id="258"/>
            <p14:sldId id="259"/>
            <p14:sldId id="281"/>
            <p14:sldId id="270"/>
          </p14:sldIdLst>
        </p14:section>
        <p14:section name="グループ メンバー 2" id="{32CC8908-2DD1-4586-B325-D49E78524F47}">
          <p14:sldIdLst>
            <p14:sldId id="260"/>
            <p14:sldId id="276"/>
            <p14:sldId id="282"/>
            <p14:sldId id="263"/>
          </p14:sldIdLst>
        </p14:section>
        <p14:section name="グループ メンバー 3" id="{B5B72871-FE73-4A50-BCA1-1D7369E16A16}">
          <p14:sldIdLst>
            <p14:sldId id="271"/>
            <p14:sldId id="272"/>
            <p14:sldId id="273"/>
            <p14:sldId id="274"/>
          </p14:sldIdLst>
        </p14:section>
        <p14:section name="一般的な結び" id="{29DF22C9-5858-4D83-9365-7B659F873499}">
          <p14:sldIdLst>
            <p14:sldId id="265"/>
            <p14:sldId id="266"/>
            <p14:sldId id="275"/>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6429" autoAdjust="0"/>
  </p:normalViewPr>
  <p:slideViewPr>
    <p:cSldViewPr snapToGrid="0">
      <p:cViewPr varScale="1">
        <p:scale>
          <a:sx n="112" d="100"/>
          <a:sy n="112" d="100"/>
        </p:scale>
        <p:origin x="3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presProps" Target="presProps.xml"/><Relationship Id="rId8"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______3.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1 番目</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テスト 1</c:v>
                </c:pt>
                <c:pt idx="1">
                  <c:v>テスト 2</c:v>
                </c:pt>
                <c:pt idx="2">
                  <c:v>テスト 3</c:v>
                </c:pt>
                <c:pt idx="3">
                  <c:v>テスト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 2 番目</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テスト 1</c:v>
                </c:pt>
                <c:pt idx="1">
                  <c:v>テスト 2</c:v>
                </c:pt>
                <c:pt idx="2">
                  <c:v>テスト 3</c:v>
                </c:pt>
                <c:pt idx="3">
                  <c:v>テスト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3 番目</c:v>
                </c:pt>
              </c:strCache>
            </c:strRef>
          </c:tx>
          <c:spPr>
            <a:solidFill>
              <a:schemeClr val="accent3"/>
            </a:solidFill>
            <a:ln>
              <a:noFill/>
            </a:ln>
            <a:effectLst/>
          </c:spPr>
          <c:invertIfNegative val="0"/>
          <c:dLbls>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テスト 1</c:v>
                </c:pt>
                <c:pt idx="1">
                  <c:v>テスト 2</c:v>
                </c:pt>
                <c:pt idx="2">
                  <c:v>テスト 3</c:v>
                </c:pt>
                <c:pt idx="3">
                  <c:v>テスト 4</c:v>
                </c:pt>
              </c:strCache>
            </c:strRef>
          </c:cat>
          <c:val>
            <c:numRef>
              <c:f>Sheet1!$D$2:$D$5</c:f>
              <c:numCache>
                <c:formatCode>General</c:formatCode>
                <c:ptCount val="4"/>
                <c:pt idx="0">
                  <c:v>2</c:v>
                </c:pt>
                <c:pt idx="1">
                  <c:v>2</c:v>
                </c:pt>
                <c:pt idx="2">
                  <c:v>3</c:v>
                </c:pt>
                <c:pt idx="3">
                  <c:v>5</c:v>
                </c:pt>
              </c:numCache>
            </c:numRef>
          </c:val>
        </c:ser>
        <c:dLbls>
          <c:dLblPos val="outEnd"/>
          <c:showLegendKey val="0"/>
          <c:showVal val="1"/>
          <c:showCatName val="0"/>
          <c:showSerName val="0"/>
          <c:showPercent val="0"/>
          <c:showBubbleSize val="0"/>
        </c:dLbls>
        <c:gapWidth val="219"/>
        <c:overlap val="-27"/>
        <c:axId val="219260128"/>
        <c:axId val="219260688"/>
      </c:barChart>
      <c:catAx>
        <c:axId val="219260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19260688"/>
        <c:crosses val="autoZero"/>
        <c:auto val="1"/>
        <c:lblAlgn val="ctr"/>
        <c:lblOffset val="100"/>
        <c:noMultiLvlLbl val="0"/>
      </c:catAx>
      <c:valAx>
        <c:axId val="219260688"/>
        <c:scaling>
          <c:orientation val="minMax"/>
        </c:scaling>
        <c:delete val="1"/>
        <c:axPos val="l"/>
        <c:numFmt formatCode="General" sourceLinked="1"/>
        <c:majorTickMark val="none"/>
        <c:minorTickMark val="none"/>
        <c:tickLblPos val="nextTo"/>
        <c:crossAx val="21926012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legend>
    <c:plotVisOnly val="1"/>
    <c:dispBlanksAs val="gap"/>
    <c:showDLblsOverMax val="0"/>
  </c:chart>
  <c:spPr>
    <a:noFill/>
    <a:ln>
      <a:noFill/>
    </a:ln>
    <a:effectLst/>
  </c:spPr>
  <c:txPr>
    <a:bodyPr/>
    <a:lstStyle/>
    <a:p>
      <a:pPr>
        <a:defRPr>
          <a:latin typeface="Meiryo UI" panose="020B0604030504040204" pitchFamily="50" charset="-128"/>
          <a:ea typeface="Meiryo UI" panose="020B0604030504040204" pitchFamily="50" charset="-128"/>
          <a:cs typeface="Meiryo UI" panose="020B0604030504040204" pitchFamily="50" charset="-128"/>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売上高</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spPr>
              <a:noFill/>
              <a:ln>
                <a:noFill/>
              </a:ln>
              <a:effectLst/>
            </c:spPr>
            <c:txPr>
              <a:bodyPr rot="0" spcFirstLastPara="1" vertOverflow="ellipsis" vert="horz" wrap="square" anchor="ctr" anchorCtr="1"/>
              <a:lstStyle/>
              <a:p>
                <a:pPr>
                  <a:defRPr sz="1197" b="0" i="0" u="none" strike="noStrike" kern="1200" baseline="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bestFit"/>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項目 1</c:v>
                </c:pt>
                <c:pt idx="1">
                  <c:v>項目 2</c:v>
                </c:pt>
                <c:pt idx="2">
                  <c:v>項目 3</c:v>
                </c:pt>
                <c:pt idx="3">
                  <c:v>項目 4</c:v>
                </c:pt>
              </c:strCache>
            </c:strRef>
          </c:cat>
          <c:val>
            <c:numRef>
              <c:f>Sheet1!$B$2:$B$5</c:f>
              <c:numCache>
                <c:formatCode>General</c:formatCode>
                <c:ptCount val="4"/>
                <c:pt idx="0">
                  <c:v>8.1999999999999993</c:v>
                </c:pt>
                <c:pt idx="1">
                  <c:v>3.2</c:v>
                </c:pt>
                <c:pt idx="2">
                  <c:v>1.4</c:v>
                </c:pt>
                <c:pt idx="3">
                  <c:v>1.2</c:v>
                </c:pt>
              </c:numCache>
            </c:numRef>
          </c:val>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legend>
    <c:plotVisOnly val="1"/>
    <c:dispBlanksAs val="gap"/>
    <c:showDLblsOverMax val="0"/>
  </c:chart>
  <c:spPr>
    <a:noFill/>
    <a:ln>
      <a:noFill/>
    </a:ln>
    <a:effectLst/>
  </c:spPr>
  <c:txPr>
    <a:bodyPr/>
    <a:lstStyle/>
    <a:p>
      <a:pPr>
        <a:defRPr>
          <a:latin typeface="Meiryo UI" panose="020B0604030504040204" pitchFamily="50" charset="-128"/>
          <a:ea typeface="Meiryo UI" panose="020B0604030504040204" pitchFamily="50" charset="-128"/>
          <a:cs typeface="Meiryo UI" panose="020B0604030504040204" pitchFamily="50" charset="-128"/>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lineChart>
        <c:grouping val="standard"/>
        <c:varyColors val="0"/>
        <c:ser>
          <c:idx val="0"/>
          <c:order val="0"/>
          <c:tx>
            <c:strRef>
              <c:f>Sheet1!$B$1</c:f>
              <c:strCache>
                <c:ptCount val="1"/>
                <c:pt idx="0">
                  <c:v>系列 1</c:v>
                </c:pt>
              </c:strCache>
            </c:strRef>
          </c:tx>
          <c:spPr>
            <a:ln w="28575" cap="rnd">
              <a:solidFill>
                <a:schemeClr val="accent1">
                  <a:shade val="65000"/>
                </a:schemeClr>
              </a:solidFill>
              <a:round/>
            </a:ln>
            <a:effectLst/>
          </c:spPr>
          <c:marker>
            <c:symbol val="none"/>
          </c:marker>
          <c:cat>
            <c:strRef>
              <c:f>Sheet1!$A$2:$A$5</c:f>
              <c:strCache>
                <c:ptCount val="4"/>
                <c:pt idx="0">
                  <c:v>分類 1</c:v>
                </c:pt>
                <c:pt idx="1">
                  <c:v>分類 2</c:v>
                </c:pt>
                <c:pt idx="2">
                  <c:v>分類 3</c:v>
                </c:pt>
                <c:pt idx="3">
                  <c:v>分類 4</c:v>
                </c:pt>
              </c:strCache>
            </c:strRef>
          </c:cat>
          <c:val>
            <c:numRef>
              <c:f>Sheet1!$B$2:$B$5</c:f>
              <c:numCache>
                <c:formatCode>General</c:formatCode>
                <c:ptCount val="4"/>
                <c:pt idx="0">
                  <c:v>4.3</c:v>
                </c:pt>
                <c:pt idx="1">
                  <c:v>2.5</c:v>
                </c:pt>
                <c:pt idx="2">
                  <c:v>3.5</c:v>
                </c:pt>
                <c:pt idx="3">
                  <c:v>4.5</c:v>
                </c:pt>
              </c:numCache>
            </c:numRef>
          </c:val>
          <c:smooth val="0"/>
        </c:ser>
        <c:ser>
          <c:idx val="1"/>
          <c:order val="1"/>
          <c:tx>
            <c:strRef>
              <c:f>Sheet1!$C$1</c:f>
              <c:strCache>
                <c:ptCount val="1"/>
                <c:pt idx="0">
                  <c:v>系列 2</c:v>
                </c:pt>
              </c:strCache>
            </c:strRef>
          </c:tx>
          <c:spPr>
            <a:ln w="28575" cap="rnd">
              <a:solidFill>
                <a:schemeClr val="accent1"/>
              </a:solidFill>
              <a:round/>
            </a:ln>
            <a:effectLst/>
          </c:spPr>
          <c:marker>
            <c:symbol val="none"/>
          </c:marker>
          <c:cat>
            <c:strRef>
              <c:f>Sheet1!$A$2:$A$5</c:f>
              <c:strCache>
                <c:ptCount val="4"/>
                <c:pt idx="0">
                  <c:v>分類 1</c:v>
                </c:pt>
                <c:pt idx="1">
                  <c:v>分類 2</c:v>
                </c:pt>
                <c:pt idx="2">
                  <c:v>分類 3</c:v>
                </c:pt>
                <c:pt idx="3">
                  <c:v>分類 4</c:v>
                </c:pt>
              </c:strCache>
            </c:strRef>
          </c:cat>
          <c:val>
            <c:numRef>
              <c:f>Sheet1!$C$2:$C$5</c:f>
              <c:numCache>
                <c:formatCode>General</c:formatCode>
                <c:ptCount val="4"/>
                <c:pt idx="0">
                  <c:v>2.4</c:v>
                </c:pt>
                <c:pt idx="1">
                  <c:v>4.4000000000000004</c:v>
                </c:pt>
                <c:pt idx="2">
                  <c:v>1.8</c:v>
                </c:pt>
                <c:pt idx="3">
                  <c:v>2.8</c:v>
                </c:pt>
              </c:numCache>
            </c:numRef>
          </c:val>
          <c:smooth val="0"/>
        </c:ser>
        <c:ser>
          <c:idx val="2"/>
          <c:order val="2"/>
          <c:tx>
            <c:strRef>
              <c:f>Sheet1!$D$1</c:f>
              <c:strCache>
                <c:ptCount val="1"/>
                <c:pt idx="0">
                  <c:v>系列 3</c:v>
                </c:pt>
              </c:strCache>
            </c:strRef>
          </c:tx>
          <c:spPr>
            <a:ln w="28575" cap="rnd">
              <a:solidFill>
                <a:schemeClr val="accent1">
                  <a:tint val="65000"/>
                </a:schemeClr>
              </a:solidFill>
              <a:round/>
            </a:ln>
            <a:effectLst/>
          </c:spPr>
          <c:marker>
            <c:symbol val="none"/>
          </c:marker>
          <c:cat>
            <c:strRef>
              <c:f>Sheet1!$A$2:$A$5</c:f>
              <c:strCache>
                <c:ptCount val="4"/>
                <c:pt idx="0">
                  <c:v>分類 1</c:v>
                </c:pt>
                <c:pt idx="1">
                  <c:v>分類 2</c:v>
                </c:pt>
                <c:pt idx="2">
                  <c:v>分類 3</c:v>
                </c:pt>
                <c:pt idx="3">
                  <c:v>分類 4</c:v>
                </c:pt>
              </c:strCache>
            </c:strRef>
          </c:cat>
          <c:val>
            <c:numRef>
              <c:f>Sheet1!$D$2:$D$5</c:f>
              <c:numCache>
                <c:formatCode>General</c:formatCode>
                <c:ptCount val="4"/>
                <c:pt idx="0">
                  <c:v>2</c:v>
                </c:pt>
                <c:pt idx="1">
                  <c:v>2</c:v>
                </c:pt>
                <c:pt idx="2">
                  <c:v>3</c:v>
                </c:pt>
                <c:pt idx="3">
                  <c:v>5</c:v>
                </c:pt>
              </c:numCache>
            </c:numRef>
          </c:val>
          <c:smooth val="0"/>
        </c:ser>
        <c:dLbls>
          <c:showLegendKey val="0"/>
          <c:showVal val="0"/>
          <c:showCatName val="0"/>
          <c:showSerName val="0"/>
          <c:showPercent val="0"/>
          <c:showBubbleSize val="0"/>
        </c:dLbls>
        <c:smooth val="0"/>
        <c:axId val="157718576"/>
        <c:axId val="157719136"/>
      </c:lineChart>
      <c:catAx>
        <c:axId val="157718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57719136"/>
        <c:crosses val="autoZero"/>
        <c:auto val="1"/>
        <c:lblAlgn val="ctr"/>
        <c:lblOffset val="100"/>
        <c:noMultiLvlLbl val="0"/>
      </c:catAx>
      <c:valAx>
        <c:axId val="157719136"/>
        <c:scaling>
          <c:orientation val="minMax"/>
        </c:scaling>
        <c:delete val="0"/>
        <c:axPos val="l"/>
        <c:majorGridlines>
          <c:spPr>
            <a:ln w="9525" cap="flat" cmpd="sng" algn="ctr">
              <a:solidFill>
                <a:schemeClr val="tx1">
                  <a:lumMod val="15000"/>
                  <a:lumOff val="85000"/>
                </a:schemeClr>
              </a:solidFill>
              <a:round/>
            </a:ln>
            <a:effectLst/>
          </c:spPr>
        </c:majorGridlines>
        <c:title>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5771857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legend>
    <c:plotVisOnly val="1"/>
    <c:dispBlanksAs val="gap"/>
    <c:showDLblsOverMax val="0"/>
  </c:chart>
  <c:spPr>
    <a:noFill/>
    <a:ln>
      <a:noFill/>
    </a:ln>
    <a:effectLst/>
  </c:spPr>
  <c:txPr>
    <a:bodyPr/>
    <a:lstStyle/>
    <a:p>
      <a:pPr>
        <a:defRPr>
          <a:latin typeface="Meiryo UI" panose="020B0604030504040204" pitchFamily="50" charset="-128"/>
          <a:ea typeface="Meiryo UI" panose="020B0604030504040204" pitchFamily="50" charset="-128"/>
          <a:cs typeface="Meiryo UI" panose="020B0604030504040204" pitchFamily="50" charset="-128"/>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4">
  <a:schemeClr val="accent1"/>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55F16E-CB3A-40E4-A8F7-B65244C1B1B2}" type="doc">
      <dgm:prSet loTypeId="urn:microsoft.com/office/officeart/2005/8/layout/process3" loCatId="process" qsTypeId="urn:microsoft.com/office/officeart/2005/8/quickstyle/simple1" qsCatId="simple" csTypeId="urn:microsoft.com/office/officeart/2005/8/colors/colorful1" csCatId="colorful" phldr="1"/>
      <dgm:spPr/>
      <dgm:t>
        <a:bodyPr/>
        <a:lstStyle/>
        <a:p>
          <a:endParaRPr kumimoji="1" lang="ja-JP"/>
        </a:p>
      </dgm:t>
    </dgm:pt>
    <dgm:pt modelId="{3C268358-FABA-4BB8-9D89-062005484D1E}">
      <dgm:prSet phldrT="[テキスト]"/>
      <dgm:spPr/>
      <dgm:t>
        <a:bodyPr/>
        <a:lstStyle/>
        <a:p>
          <a:r>
            <a:rPr kumimoji="1" lang="ja-JP">
              <a:latin typeface="Meiryo UI" panose="020B0604030504040204" pitchFamily="50" charset="-128"/>
              <a:ea typeface="Meiryo UI" panose="020B0604030504040204" pitchFamily="50" charset="-128"/>
              <a:cs typeface="Meiryo UI" panose="020B0604030504040204" pitchFamily="50" charset="-128"/>
            </a:rPr>
            <a:t>項目</a:t>
          </a:r>
        </a:p>
      </dgm:t>
    </dgm:pt>
    <dgm:pt modelId="{8A804824-E074-483C-B66B-61D667056243}" type="parTrans" cxnId="{AE49C700-5573-4895-915D-CA43108B63DE}">
      <dgm:prSet/>
      <dgm:spPr/>
      <dgm:t>
        <a:bodyPr/>
        <a:lstStyle/>
        <a:p>
          <a:endParaRPr kumimoji="1" lang="ja-JP"/>
        </a:p>
      </dgm:t>
    </dgm:pt>
    <dgm:pt modelId="{F76505DD-CC30-40B0-B998-2DD6B38C5FF1}" type="sibTrans" cxnId="{AE49C700-5573-4895-915D-CA43108B63DE}">
      <dgm:prSet/>
      <dgm:spPr/>
      <dgm:t>
        <a:bodyPr/>
        <a:lstStyle/>
        <a:p>
          <a:endParaRPr kumimoji="1" lang="ja-JP">
            <a:latin typeface="Meiryo UI" panose="020B0604030504040204" pitchFamily="50" charset="-128"/>
            <a:ea typeface="Meiryo UI" panose="020B0604030504040204" pitchFamily="50" charset="-128"/>
            <a:cs typeface="Meiryo UI" panose="020B0604030504040204" pitchFamily="50" charset="-128"/>
          </a:endParaRPr>
        </a:p>
      </dgm:t>
    </dgm:pt>
    <dgm:pt modelId="{721CA413-830C-4180-8AC8-368DD808A394}">
      <dgm:prSet phldrT="[テキスト]"/>
      <dgm:spPr/>
      <dgm:t>
        <a:bodyPr/>
        <a:lstStyle/>
        <a:p>
          <a:r>
            <a:rPr kumimoji="1" lang="ja-JP">
              <a:latin typeface="Meiryo UI" panose="020B0604030504040204" pitchFamily="50" charset="-128"/>
              <a:ea typeface="Meiryo UI" panose="020B0604030504040204" pitchFamily="50" charset="-128"/>
              <a:cs typeface="Meiryo UI" panose="020B0604030504040204" pitchFamily="50" charset="-128"/>
            </a:rPr>
            <a:t>テキスト</a:t>
          </a:r>
        </a:p>
      </dgm:t>
    </dgm:pt>
    <dgm:pt modelId="{9F042717-73EC-46A2-A0B9-E942096EC8A2}" type="parTrans" cxnId="{B679AE25-A6A6-4E9E-9900-D4CCA88DBF6D}">
      <dgm:prSet/>
      <dgm:spPr/>
      <dgm:t>
        <a:bodyPr/>
        <a:lstStyle/>
        <a:p>
          <a:endParaRPr kumimoji="1" lang="ja-JP"/>
        </a:p>
      </dgm:t>
    </dgm:pt>
    <dgm:pt modelId="{EF09013A-F161-4419-A229-04207A7E7237}" type="sibTrans" cxnId="{B679AE25-A6A6-4E9E-9900-D4CCA88DBF6D}">
      <dgm:prSet/>
      <dgm:spPr/>
      <dgm:t>
        <a:bodyPr/>
        <a:lstStyle/>
        <a:p>
          <a:endParaRPr kumimoji="1" lang="ja-JP"/>
        </a:p>
      </dgm:t>
    </dgm:pt>
    <dgm:pt modelId="{E32C6B5A-F00C-4469-BAA1-2B7CBC3A0695}">
      <dgm:prSet phldrT="[テキスト]"/>
      <dgm:spPr/>
      <dgm:t>
        <a:bodyPr/>
        <a:lstStyle/>
        <a:p>
          <a:r>
            <a:rPr kumimoji="1" lang="ja-JP">
              <a:latin typeface="Meiryo UI" panose="020B0604030504040204" pitchFamily="50" charset="-128"/>
              <a:ea typeface="Meiryo UI" panose="020B0604030504040204" pitchFamily="50" charset="-128"/>
              <a:cs typeface="Meiryo UI" panose="020B0604030504040204" pitchFamily="50" charset="-128"/>
            </a:rPr>
            <a:t>項目</a:t>
          </a:r>
        </a:p>
      </dgm:t>
    </dgm:pt>
    <dgm:pt modelId="{2659DDF6-753A-4087-9B60-8CFA443A3F61}" type="parTrans" cxnId="{CE3016D1-7AAC-47B8-8AFD-485319DF5471}">
      <dgm:prSet/>
      <dgm:spPr/>
      <dgm:t>
        <a:bodyPr/>
        <a:lstStyle/>
        <a:p>
          <a:endParaRPr kumimoji="1" lang="ja-JP"/>
        </a:p>
      </dgm:t>
    </dgm:pt>
    <dgm:pt modelId="{79ADE336-43B7-45C3-B2CA-3A15D44E75DE}" type="sibTrans" cxnId="{CE3016D1-7AAC-47B8-8AFD-485319DF5471}">
      <dgm:prSet/>
      <dgm:spPr/>
      <dgm:t>
        <a:bodyPr/>
        <a:lstStyle/>
        <a:p>
          <a:endParaRPr kumimoji="1" lang="ja-JP">
            <a:latin typeface="Meiryo UI" panose="020B0604030504040204" pitchFamily="50" charset="-128"/>
            <a:ea typeface="Meiryo UI" panose="020B0604030504040204" pitchFamily="50" charset="-128"/>
            <a:cs typeface="Meiryo UI" panose="020B0604030504040204" pitchFamily="50" charset="-128"/>
          </a:endParaRPr>
        </a:p>
      </dgm:t>
    </dgm:pt>
    <dgm:pt modelId="{C680F925-E289-4581-A7B8-72ED0286A048}">
      <dgm:prSet phldrT="[テキスト]"/>
      <dgm:spPr/>
      <dgm:t>
        <a:bodyPr/>
        <a:lstStyle/>
        <a:p>
          <a:r>
            <a:rPr kumimoji="1" lang="ja-JP">
              <a:latin typeface="Meiryo UI" panose="020B0604030504040204" pitchFamily="50" charset="-128"/>
              <a:ea typeface="Meiryo UI" panose="020B0604030504040204" pitchFamily="50" charset="-128"/>
              <a:cs typeface="Meiryo UI" panose="020B0604030504040204" pitchFamily="50" charset="-128"/>
            </a:rPr>
            <a:t>テキスト</a:t>
          </a:r>
        </a:p>
      </dgm:t>
    </dgm:pt>
    <dgm:pt modelId="{3883E9E3-CE55-4E90-927F-9A1CF47E8F12}" type="parTrans" cxnId="{DAAF871D-5E48-4102-8D4F-66DF82637976}">
      <dgm:prSet/>
      <dgm:spPr/>
      <dgm:t>
        <a:bodyPr/>
        <a:lstStyle/>
        <a:p>
          <a:endParaRPr kumimoji="1" lang="ja-JP"/>
        </a:p>
      </dgm:t>
    </dgm:pt>
    <dgm:pt modelId="{7CCD5214-4B93-4B96-BAC0-D6ECD697F1A3}" type="sibTrans" cxnId="{DAAF871D-5E48-4102-8D4F-66DF82637976}">
      <dgm:prSet/>
      <dgm:spPr/>
      <dgm:t>
        <a:bodyPr/>
        <a:lstStyle/>
        <a:p>
          <a:endParaRPr kumimoji="1" lang="ja-JP"/>
        </a:p>
      </dgm:t>
    </dgm:pt>
    <dgm:pt modelId="{E1CCE008-F316-4BE6-99B6-6A9CFDD00D54}">
      <dgm:prSet phldrT="[テキスト]"/>
      <dgm:spPr/>
      <dgm:t>
        <a:bodyPr/>
        <a:lstStyle/>
        <a:p>
          <a:r>
            <a:rPr kumimoji="1" lang="ja-JP">
              <a:latin typeface="Meiryo UI" panose="020B0604030504040204" pitchFamily="50" charset="-128"/>
              <a:ea typeface="Meiryo UI" panose="020B0604030504040204" pitchFamily="50" charset="-128"/>
              <a:cs typeface="Meiryo UI" panose="020B0604030504040204" pitchFamily="50" charset="-128"/>
            </a:rPr>
            <a:t>項目</a:t>
          </a:r>
        </a:p>
      </dgm:t>
    </dgm:pt>
    <dgm:pt modelId="{A377E0FB-7136-4460-A791-D189AB65FB02}" type="parTrans" cxnId="{0E7AC78B-2490-4446-8BC5-EDE1DA6A9F5A}">
      <dgm:prSet/>
      <dgm:spPr/>
      <dgm:t>
        <a:bodyPr/>
        <a:lstStyle/>
        <a:p>
          <a:endParaRPr kumimoji="1" lang="ja-JP"/>
        </a:p>
      </dgm:t>
    </dgm:pt>
    <dgm:pt modelId="{611C7017-D918-4918-A01F-1184142450E2}" type="sibTrans" cxnId="{0E7AC78B-2490-4446-8BC5-EDE1DA6A9F5A}">
      <dgm:prSet/>
      <dgm:spPr/>
      <dgm:t>
        <a:bodyPr/>
        <a:lstStyle/>
        <a:p>
          <a:endParaRPr kumimoji="1" lang="ja-JP">
            <a:latin typeface="Meiryo UI" panose="020B0604030504040204" pitchFamily="50" charset="-128"/>
            <a:ea typeface="Meiryo UI" panose="020B0604030504040204" pitchFamily="50" charset="-128"/>
            <a:cs typeface="Meiryo UI" panose="020B0604030504040204" pitchFamily="50" charset="-128"/>
          </a:endParaRPr>
        </a:p>
      </dgm:t>
    </dgm:pt>
    <dgm:pt modelId="{F0C2B4E0-F2E6-40C8-8BA5-471F1DE9DD28}">
      <dgm:prSet phldrT="[テキスト]"/>
      <dgm:spPr/>
      <dgm:t>
        <a:bodyPr/>
        <a:lstStyle/>
        <a:p>
          <a:r>
            <a:rPr kumimoji="1" lang="ja-JP">
              <a:latin typeface="Meiryo UI" panose="020B0604030504040204" pitchFamily="50" charset="-128"/>
              <a:ea typeface="Meiryo UI" panose="020B0604030504040204" pitchFamily="50" charset="-128"/>
              <a:cs typeface="Meiryo UI" panose="020B0604030504040204" pitchFamily="50" charset="-128"/>
            </a:rPr>
            <a:t>テキスト</a:t>
          </a:r>
        </a:p>
      </dgm:t>
    </dgm:pt>
    <dgm:pt modelId="{5705FCB3-07F3-4699-928C-0D5DBC788CD1}" type="parTrans" cxnId="{DD90A9CA-5854-4301-B9E8-E9E805998E4E}">
      <dgm:prSet/>
      <dgm:spPr/>
      <dgm:t>
        <a:bodyPr/>
        <a:lstStyle/>
        <a:p>
          <a:endParaRPr kumimoji="1" lang="ja-JP"/>
        </a:p>
      </dgm:t>
    </dgm:pt>
    <dgm:pt modelId="{0A26043F-884B-41FB-8ECF-0BC3DFF974BD}" type="sibTrans" cxnId="{DD90A9CA-5854-4301-B9E8-E9E805998E4E}">
      <dgm:prSet/>
      <dgm:spPr/>
      <dgm:t>
        <a:bodyPr/>
        <a:lstStyle/>
        <a:p>
          <a:endParaRPr kumimoji="1" lang="ja-JP"/>
        </a:p>
      </dgm:t>
    </dgm:pt>
    <dgm:pt modelId="{D502F590-18AE-4AA1-A953-71D7550A8BB2}">
      <dgm:prSet phldrT="[テキスト]"/>
      <dgm:spPr/>
      <dgm:t>
        <a:bodyPr/>
        <a:lstStyle/>
        <a:p>
          <a:r>
            <a:rPr kumimoji="1" lang="ja-JP">
              <a:latin typeface="Meiryo UI" panose="020B0604030504040204" pitchFamily="50" charset="-128"/>
              <a:ea typeface="Meiryo UI" panose="020B0604030504040204" pitchFamily="50" charset="-128"/>
              <a:cs typeface="Meiryo UI" panose="020B0604030504040204" pitchFamily="50" charset="-128"/>
            </a:rPr>
            <a:t>項目</a:t>
          </a:r>
        </a:p>
      </dgm:t>
    </dgm:pt>
    <dgm:pt modelId="{2437075F-8ABD-437F-9094-06955A6DD661}" type="parTrans" cxnId="{1D90B063-7AC6-490B-9D35-64EDA51FD99C}">
      <dgm:prSet/>
      <dgm:spPr/>
      <dgm:t>
        <a:bodyPr/>
        <a:lstStyle/>
        <a:p>
          <a:endParaRPr kumimoji="1" lang="ja-JP"/>
        </a:p>
      </dgm:t>
    </dgm:pt>
    <dgm:pt modelId="{B4599C9C-60F8-44E6-A348-860D8891852E}" type="sibTrans" cxnId="{1D90B063-7AC6-490B-9D35-64EDA51FD99C}">
      <dgm:prSet/>
      <dgm:spPr/>
      <dgm:t>
        <a:bodyPr/>
        <a:lstStyle/>
        <a:p>
          <a:endParaRPr kumimoji="1" lang="ja-JP">
            <a:latin typeface="Meiryo UI" panose="020B0604030504040204" pitchFamily="50" charset="-128"/>
            <a:ea typeface="Meiryo UI" panose="020B0604030504040204" pitchFamily="50" charset="-128"/>
            <a:cs typeface="Meiryo UI" panose="020B0604030504040204" pitchFamily="50" charset="-128"/>
          </a:endParaRPr>
        </a:p>
      </dgm:t>
    </dgm:pt>
    <dgm:pt modelId="{F9711E9D-7E4E-4547-AADF-3770D20036E5}">
      <dgm:prSet phldrT="[テキスト]"/>
      <dgm:spPr/>
      <dgm:t>
        <a:bodyPr/>
        <a:lstStyle/>
        <a:p>
          <a:r>
            <a:rPr kumimoji="1" lang="ja-JP">
              <a:latin typeface="Meiryo UI" panose="020B0604030504040204" pitchFamily="50" charset="-128"/>
              <a:ea typeface="Meiryo UI" panose="020B0604030504040204" pitchFamily="50" charset="-128"/>
              <a:cs typeface="Meiryo UI" panose="020B0604030504040204" pitchFamily="50" charset="-128"/>
            </a:rPr>
            <a:t>テキスト</a:t>
          </a:r>
        </a:p>
      </dgm:t>
    </dgm:pt>
    <dgm:pt modelId="{12A809AE-F463-4EBB-BEFA-797E34E22717}" type="parTrans" cxnId="{B16CC13E-4C19-483B-AEB1-1E856F41BBFB}">
      <dgm:prSet/>
      <dgm:spPr/>
      <dgm:t>
        <a:bodyPr/>
        <a:lstStyle/>
        <a:p>
          <a:endParaRPr kumimoji="1" lang="ja-JP"/>
        </a:p>
      </dgm:t>
    </dgm:pt>
    <dgm:pt modelId="{B8EAC746-5C8D-4244-9C80-84BE0B8DFA69}" type="sibTrans" cxnId="{B16CC13E-4C19-483B-AEB1-1E856F41BBFB}">
      <dgm:prSet/>
      <dgm:spPr/>
      <dgm:t>
        <a:bodyPr/>
        <a:lstStyle/>
        <a:p>
          <a:endParaRPr kumimoji="1" lang="ja-JP"/>
        </a:p>
      </dgm:t>
    </dgm:pt>
    <dgm:pt modelId="{68F6A493-3136-44A2-A2E8-4D23A1C99F96}">
      <dgm:prSet phldrT="[テキスト]"/>
      <dgm:spPr/>
      <dgm:t>
        <a:bodyPr/>
        <a:lstStyle/>
        <a:p>
          <a:r>
            <a:rPr kumimoji="1" lang="ja-JP">
              <a:latin typeface="Meiryo UI" panose="020B0604030504040204" pitchFamily="50" charset="-128"/>
              <a:ea typeface="Meiryo UI" panose="020B0604030504040204" pitchFamily="50" charset="-128"/>
              <a:cs typeface="Meiryo UI" panose="020B0604030504040204" pitchFamily="50" charset="-128"/>
            </a:rPr>
            <a:t>項目</a:t>
          </a:r>
        </a:p>
      </dgm:t>
    </dgm:pt>
    <dgm:pt modelId="{81544463-2792-473B-B7DC-207502C2636B}" type="parTrans" cxnId="{23BAECCA-9E8A-41CD-857C-B628F26E34B9}">
      <dgm:prSet/>
      <dgm:spPr/>
      <dgm:t>
        <a:bodyPr/>
        <a:lstStyle/>
        <a:p>
          <a:endParaRPr kumimoji="1" lang="ja-JP"/>
        </a:p>
      </dgm:t>
    </dgm:pt>
    <dgm:pt modelId="{D6C2A810-8F0B-40A2-9AD9-F2DAB3E4BD41}" type="sibTrans" cxnId="{23BAECCA-9E8A-41CD-857C-B628F26E34B9}">
      <dgm:prSet/>
      <dgm:spPr/>
      <dgm:t>
        <a:bodyPr/>
        <a:lstStyle/>
        <a:p>
          <a:endParaRPr kumimoji="1" lang="ja-JP"/>
        </a:p>
      </dgm:t>
    </dgm:pt>
    <dgm:pt modelId="{FEF8A7F3-6BED-4A76-B900-54717CE2663C}">
      <dgm:prSet phldrT="[テキスト]"/>
      <dgm:spPr/>
      <dgm:t>
        <a:bodyPr/>
        <a:lstStyle/>
        <a:p>
          <a:r>
            <a:rPr kumimoji="1" lang="ja-JP">
              <a:latin typeface="Meiryo UI" panose="020B0604030504040204" pitchFamily="50" charset="-128"/>
              <a:ea typeface="Meiryo UI" panose="020B0604030504040204" pitchFamily="50" charset="-128"/>
              <a:cs typeface="Meiryo UI" panose="020B0604030504040204" pitchFamily="50" charset="-128"/>
            </a:rPr>
            <a:t>テキスト</a:t>
          </a:r>
        </a:p>
      </dgm:t>
    </dgm:pt>
    <dgm:pt modelId="{103E56FC-E075-4F7D-A791-7C2F04126409}" type="parTrans" cxnId="{288556F7-A4C9-4AA6-B05A-1EAD0415C2BA}">
      <dgm:prSet/>
      <dgm:spPr/>
      <dgm:t>
        <a:bodyPr/>
        <a:lstStyle/>
        <a:p>
          <a:endParaRPr kumimoji="1" lang="ja-JP"/>
        </a:p>
      </dgm:t>
    </dgm:pt>
    <dgm:pt modelId="{7A1FB6E3-41A1-4BF6-AE0C-C76464D827D5}" type="sibTrans" cxnId="{288556F7-A4C9-4AA6-B05A-1EAD0415C2BA}">
      <dgm:prSet/>
      <dgm:spPr/>
      <dgm:t>
        <a:bodyPr/>
        <a:lstStyle/>
        <a:p>
          <a:endParaRPr kumimoji="1" lang="ja-JP"/>
        </a:p>
      </dgm:t>
    </dgm:pt>
    <dgm:pt modelId="{6FF4AD67-4960-42D1-8256-B0FE0F164C2B}" type="pres">
      <dgm:prSet presAssocID="{7F55F16E-CB3A-40E4-A8F7-B65244C1B1B2}" presName="linearFlow" presStyleCnt="0">
        <dgm:presLayoutVars>
          <dgm:dir/>
          <dgm:animLvl val="lvl"/>
          <dgm:resizeHandles val="exact"/>
        </dgm:presLayoutVars>
      </dgm:prSet>
      <dgm:spPr/>
      <dgm:t>
        <a:bodyPr/>
        <a:lstStyle/>
        <a:p>
          <a:endParaRPr kumimoji="1" lang="ja-JP"/>
        </a:p>
      </dgm:t>
    </dgm:pt>
    <dgm:pt modelId="{32D5B183-EBFC-40CD-99D6-114E2E9CF740}" type="pres">
      <dgm:prSet presAssocID="{3C268358-FABA-4BB8-9D89-062005484D1E}" presName="composite" presStyleCnt="0"/>
      <dgm:spPr/>
      <dgm:t>
        <a:bodyPr/>
        <a:lstStyle/>
        <a:p>
          <a:endParaRPr kumimoji="1" lang="ja-JP"/>
        </a:p>
      </dgm:t>
    </dgm:pt>
    <dgm:pt modelId="{D8F304B1-CAEF-489B-916B-DCFF5697F0D6}" type="pres">
      <dgm:prSet presAssocID="{3C268358-FABA-4BB8-9D89-062005484D1E}" presName="parTx" presStyleLbl="node1" presStyleIdx="0" presStyleCnt="5">
        <dgm:presLayoutVars>
          <dgm:chMax val="0"/>
          <dgm:chPref val="0"/>
          <dgm:bulletEnabled val="1"/>
        </dgm:presLayoutVars>
      </dgm:prSet>
      <dgm:spPr/>
      <dgm:t>
        <a:bodyPr/>
        <a:lstStyle/>
        <a:p>
          <a:endParaRPr kumimoji="1" lang="ja-JP"/>
        </a:p>
      </dgm:t>
    </dgm:pt>
    <dgm:pt modelId="{2CC192EC-E0C4-42C9-B04B-F3465AEB622A}" type="pres">
      <dgm:prSet presAssocID="{3C268358-FABA-4BB8-9D89-062005484D1E}" presName="parSh" presStyleLbl="node1" presStyleIdx="0" presStyleCnt="5"/>
      <dgm:spPr/>
      <dgm:t>
        <a:bodyPr/>
        <a:lstStyle/>
        <a:p>
          <a:endParaRPr kumimoji="1" lang="ja-JP"/>
        </a:p>
      </dgm:t>
    </dgm:pt>
    <dgm:pt modelId="{0C3601CC-B5F1-4072-9269-74F248F8C61D}" type="pres">
      <dgm:prSet presAssocID="{3C268358-FABA-4BB8-9D89-062005484D1E}" presName="desTx" presStyleLbl="fgAcc1" presStyleIdx="0" presStyleCnt="5">
        <dgm:presLayoutVars>
          <dgm:bulletEnabled val="1"/>
        </dgm:presLayoutVars>
      </dgm:prSet>
      <dgm:spPr/>
      <dgm:t>
        <a:bodyPr/>
        <a:lstStyle/>
        <a:p>
          <a:endParaRPr kumimoji="1" lang="ja-JP"/>
        </a:p>
      </dgm:t>
    </dgm:pt>
    <dgm:pt modelId="{3081B2B2-3C00-4CAD-860E-7CF32819F02C}" type="pres">
      <dgm:prSet presAssocID="{F76505DD-CC30-40B0-B998-2DD6B38C5FF1}" presName="sibTrans" presStyleLbl="sibTrans2D1" presStyleIdx="0" presStyleCnt="4"/>
      <dgm:spPr/>
      <dgm:t>
        <a:bodyPr/>
        <a:lstStyle/>
        <a:p>
          <a:endParaRPr kumimoji="1" lang="ja-JP"/>
        </a:p>
      </dgm:t>
    </dgm:pt>
    <dgm:pt modelId="{4CD9A8BE-F923-45B5-AEE6-758C50A74115}" type="pres">
      <dgm:prSet presAssocID="{F76505DD-CC30-40B0-B998-2DD6B38C5FF1}" presName="connTx" presStyleLbl="sibTrans2D1" presStyleIdx="0" presStyleCnt="4"/>
      <dgm:spPr/>
      <dgm:t>
        <a:bodyPr/>
        <a:lstStyle/>
        <a:p>
          <a:endParaRPr kumimoji="1" lang="ja-JP"/>
        </a:p>
      </dgm:t>
    </dgm:pt>
    <dgm:pt modelId="{D031D52D-3FD3-4725-A053-953ECEAC0BCE}" type="pres">
      <dgm:prSet presAssocID="{E32C6B5A-F00C-4469-BAA1-2B7CBC3A0695}" presName="composite" presStyleCnt="0"/>
      <dgm:spPr/>
      <dgm:t>
        <a:bodyPr/>
        <a:lstStyle/>
        <a:p>
          <a:endParaRPr kumimoji="1" lang="ja-JP"/>
        </a:p>
      </dgm:t>
    </dgm:pt>
    <dgm:pt modelId="{82A710B5-44E6-4AB6-8593-5025D5DDCE7C}" type="pres">
      <dgm:prSet presAssocID="{E32C6B5A-F00C-4469-BAA1-2B7CBC3A0695}" presName="parTx" presStyleLbl="node1" presStyleIdx="0" presStyleCnt="5">
        <dgm:presLayoutVars>
          <dgm:chMax val="0"/>
          <dgm:chPref val="0"/>
          <dgm:bulletEnabled val="1"/>
        </dgm:presLayoutVars>
      </dgm:prSet>
      <dgm:spPr/>
      <dgm:t>
        <a:bodyPr/>
        <a:lstStyle/>
        <a:p>
          <a:endParaRPr kumimoji="1" lang="ja-JP"/>
        </a:p>
      </dgm:t>
    </dgm:pt>
    <dgm:pt modelId="{038C241C-36B3-424B-B80F-BE986E3CF6B0}" type="pres">
      <dgm:prSet presAssocID="{E32C6B5A-F00C-4469-BAA1-2B7CBC3A0695}" presName="parSh" presStyleLbl="node1" presStyleIdx="1" presStyleCnt="5"/>
      <dgm:spPr/>
      <dgm:t>
        <a:bodyPr/>
        <a:lstStyle/>
        <a:p>
          <a:endParaRPr kumimoji="1" lang="ja-JP"/>
        </a:p>
      </dgm:t>
    </dgm:pt>
    <dgm:pt modelId="{265504F2-B3CF-4661-9B46-BC2F01F973FB}" type="pres">
      <dgm:prSet presAssocID="{E32C6B5A-F00C-4469-BAA1-2B7CBC3A0695}" presName="desTx" presStyleLbl="fgAcc1" presStyleIdx="1" presStyleCnt="5">
        <dgm:presLayoutVars>
          <dgm:bulletEnabled val="1"/>
        </dgm:presLayoutVars>
      </dgm:prSet>
      <dgm:spPr/>
      <dgm:t>
        <a:bodyPr/>
        <a:lstStyle/>
        <a:p>
          <a:endParaRPr kumimoji="1" lang="ja-JP"/>
        </a:p>
      </dgm:t>
    </dgm:pt>
    <dgm:pt modelId="{88AC6ECC-5499-4924-974E-31D5D33AE8C3}" type="pres">
      <dgm:prSet presAssocID="{79ADE336-43B7-45C3-B2CA-3A15D44E75DE}" presName="sibTrans" presStyleLbl="sibTrans2D1" presStyleIdx="1" presStyleCnt="4"/>
      <dgm:spPr/>
      <dgm:t>
        <a:bodyPr/>
        <a:lstStyle/>
        <a:p>
          <a:endParaRPr kumimoji="1" lang="ja-JP"/>
        </a:p>
      </dgm:t>
    </dgm:pt>
    <dgm:pt modelId="{AD25E8D1-8CA6-46C2-BAC6-7FAC670B729C}" type="pres">
      <dgm:prSet presAssocID="{79ADE336-43B7-45C3-B2CA-3A15D44E75DE}" presName="connTx" presStyleLbl="sibTrans2D1" presStyleIdx="1" presStyleCnt="4"/>
      <dgm:spPr/>
      <dgm:t>
        <a:bodyPr/>
        <a:lstStyle/>
        <a:p>
          <a:endParaRPr kumimoji="1" lang="ja-JP"/>
        </a:p>
      </dgm:t>
    </dgm:pt>
    <dgm:pt modelId="{D648CD66-092F-41CB-8B7B-59B42991162D}" type="pres">
      <dgm:prSet presAssocID="{E1CCE008-F316-4BE6-99B6-6A9CFDD00D54}" presName="composite" presStyleCnt="0"/>
      <dgm:spPr/>
      <dgm:t>
        <a:bodyPr/>
        <a:lstStyle/>
        <a:p>
          <a:endParaRPr kumimoji="1" lang="ja-JP"/>
        </a:p>
      </dgm:t>
    </dgm:pt>
    <dgm:pt modelId="{A011BD8B-71EA-41E2-8D6C-926D8801DA70}" type="pres">
      <dgm:prSet presAssocID="{E1CCE008-F316-4BE6-99B6-6A9CFDD00D54}" presName="parTx" presStyleLbl="node1" presStyleIdx="1" presStyleCnt="5">
        <dgm:presLayoutVars>
          <dgm:chMax val="0"/>
          <dgm:chPref val="0"/>
          <dgm:bulletEnabled val="1"/>
        </dgm:presLayoutVars>
      </dgm:prSet>
      <dgm:spPr/>
      <dgm:t>
        <a:bodyPr/>
        <a:lstStyle/>
        <a:p>
          <a:endParaRPr kumimoji="1" lang="ja-JP"/>
        </a:p>
      </dgm:t>
    </dgm:pt>
    <dgm:pt modelId="{7C03BE53-EBA2-4435-ADA7-A6D2A7F2FB02}" type="pres">
      <dgm:prSet presAssocID="{E1CCE008-F316-4BE6-99B6-6A9CFDD00D54}" presName="parSh" presStyleLbl="node1" presStyleIdx="2" presStyleCnt="5"/>
      <dgm:spPr/>
      <dgm:t>
        <a:bodyPr/>
        <a:lstStyle/>
        <a:p>
          <a:endParaRPr kumimoji="1" lang="ja-JP"/>
        </a:p>
      </dgm:t>
    </dgm:pt>
    <dgm:pt modelId="{8299BF91-4F22-4B50-88A1-CA9B5C658BDC}" type="pres">
      <dgm:prSet presAssocID="{E1CCE008-F316-4BE6-99B6-6A9CFDD00D54}" presName="desTx" presStyleLbl="fgAcc1" presStyleIdx="2" presStyleCnt="5">
        <dgm:presLayoutVars>
          <dgm:bulletEnabled val="1"/>
        </dgm:presLayoutVars>
      </dgm:prSet>
      <dgm:spPr/>
      <dgm:t>
        <a:bodyPr/>
        <a:lstStyle/>
        <a:p>
          <a:endParaRPr kumimoji="1" lang="ja-JP"/>
        </a:p>
      </dgm:t>
    </dgm:pt>
    <dgm:pt modelId="{CF7BFC9A-01FF-4197-B380-237018FB5645}" type="pres">
      <dgm:prSet presAssocID="{611C7017-D918-4918-A01F-1184142450E2}" presName="sibTrans" presStyleLbl="sibTrans2D1" presStyleIdx="2" presStyleCnt="4"/>
      <dgm:spPr/>
      <dgm:t>
        <a:bodyPr/>
        <a:lstStyle/>
        <a:p>
          <a:endParaRPr kumimoji="1" lang="ja-JP"/>
        </a:p>
      </dgm:t>
    </dgm:pt>
    <dgm:pt modelId="{99AC4A7F-5643-44AE-9F08-71E1FD3D951E}" type="pres">
      <dgm:prSet presAssocID="{611C7017-D918-4918-A01F-1184142450E2}" presName="connTx" presStyleLbl="sibTrans2D1" presStyleIdx="2" presStyleCnt="4"/>
      <dgm:spPr/>
      <dgm:t>
        <a:bodyPr/>
        <a:lstStyle/>
        <a:p>
          <a:endParaRPr kumimoji="1" lang="ja-JP"/>
        </a:p>
      </dgm:t>
    </dgm:pt>
    <dgm:pt modelId="{3EF2A326-0E7E-4274-AE79-59680B90247E}" type="pres">
      <dgm:prSet presAssocID="{D502F590-18AE-4AA1-A953-71D7550A8BB2}" presName="composite" presStyleCnt="0"/>
      <dgm:spPr/>
      <dgm:t>
        <a:bodyPr/>
        <a:lstStyle/>
        <a:p>
          <a:endParaRPr kumimoji="1" lang="ja-JP"/>
        </a:p>
      </dgm:t>
    </dgm:pt>
    <dgm:pt modelId="{A51289C1-88DB-4A1E-8455-228B40A9E953}" type="pres">
      <dgm:prSet presAssocID="{D502F590-18AE-4AA1-A953-71D7550A8BB2}" presName="parTx" presStyleLbl="node1" presStyleIdx="2" presStyleCnt="5">
        <dgm:presLayoutVars>
          <dgm:chMax val="0"/>
          <dgm:chPref val="0"/>
          <dgm:bulletEnabled val="1"/>
        </dgm:presLayoutVars>
      </dgm:prSet>
      <dgm:spPr/>
      <dgm:t>
        <a:bodyPr/>
        <a:lstStyle/>
        <a:p>
          <a:endParaRPr kumimoji="1" lang="ja-JP"/>
        </a:p>
      </dgm:t>
    </dgm:pt>
    <dgm:pt modelId="{7F87C44D-3379-4868-9213-0BD217F3C143}" type="pres">
      <dgm:prSet presAssocID="{D502F590-18AE-4AA1-A953-71D7550A8BB2}" presName="parSh" presStyleLbl="node1" presStyleIdx="3" presStyleCnt="5"/>
      <dgm:spPr/>
      <dgm:t>
        <a:bodyPr/>
        <a:lstStyle/>
        <a:p>
          <a:endParaRPr kumimoji="1" lang="ja-JP"/>
        </a:p>
      </dgm:t>
    </dgm:pt>
    <dgm:pt modelId="{D06E625A-E449-4CE6-986C-48022521A5F1}" type="pres">
      <dgm:prSet presAssocID="{D502F590-18AE-4AA1-A953-71D7550A8BB2}" presName="desTx" presStyleLbl="fgAcc1" presStyleIdx="3" presStyleCnt="5">
        <dgm:presLayoutVars>
          <dgm:bulletEnabled val="1"/>
        </dgm:presLayoutVars>
      </dgm:prSet>
      <dgm:spPr/>
      <dgm:t>
        <a:bodyPr/>
        <a:lstStyle/>
        <a:p>
          <a:endParaRPr kumimoji="1" lang="ja-JP"/>
        </a:p>
      </dgm:t>
    </dgm:pt>
    <dgm:pt modelId="{C671EBB1-52CC-4458-8A43-D9AB1BA6D92E}" type="pres">
      <dgm:prSet presAssocID="{B4599C9C-60F8-44E6-A348-860D8891852E}" presName="sibTrans" presStyleLbl="sibTrans2D1" presStyleIdx="3" presStyleCnt="4"/>
      <dgm:spPr/>
      <dgm:t>
        <a:bodyPr/>
        <a:lstStyle/>
        <a:p>
          <a:endParaRPr kumimoji="1" lang="ja-JP"/>
        </a:p>
      </dgm:t>
    </dgm:pt>
    <dgm:pt modelId="{998E97CE-24C0-4879-9F9B-6FC70148D5BC}" type="pres">
      <dgm:prSet presAssocID="{B4599C9C-60F8-44E6-A348-860D8891852E}" presName="connTx" presStyleLbl="sibTrans2D1" presStyleIdx="3" presStyleCnt="4"/>
      <dgm:spPr/>
      <dgm:t>
        <a:bodyPr/>
        <a:lstStyle/>
        <a:p>
          <a:endParaRPr kumimoji="1" lang="ja-JP"/>
        </a:p>
      </dgm:t>
    </dgm:pt>
    <dgm:pt modelId="{891E001F-ECDE-4C99-B435-E2D4393B6492}" type="pres">
      <dgm:prSet presAssocID="{68F6A493-3136-44A2-A2E8-4D23A1C99F96}" presName="composite" presStyleCnt="0"/>
      <dgm:spPr/>
      <dgm:t>
        <a:bodyPr/>
        <a:lstStyle/>
        <a:p>
          <a:endParaRPr kumimoji="1" lang="ja-JP"/>
        </a:p>
      </dgm:t>
    </dgm:pt>
    <dgm:pt modelId="{962487DF-C63A-454F-BC8C-765DC1CE5388}" type="pres">
      <dgm:prSet presAssocID="{68F6A493-3136-44A2-A2E8-4D23A1C99F96}" presName="parTx" presStyleLbl="node1" presStyleIdx="3" presStyleCnt="5">
        <dgm:presLayoutVars>
          <dgm:chMax val="0"/>
          <dgm:chPref val="0"/>
          <dgm:bulletEnabled val="1"/>
        </dgm:presLayoutVars>
      </dgm:prSet>
      <dgm:spPr/>
      <dgm:t>
        <a:bodyPr/>
        <a:lstStyle/>
        <a:p>
          <a:endParaRPr kumimoji="1" lang="ja-JP"/>
        </a:p>
      </dgm:t>
    </dgm:pt>
    <dgm:pt modelId="{985C4789-3F84-44F3-B2BB-A92B76B7684E}" type="pres">
      <dgm:prSet presAssocID="{68F6A493-3136-44A2-A2E8-4D23A1C99F96}" presName="parSh" presStyleLbl="node1" presStyleIdx="4" presStyleCnt="5"/>
      <dgm:spPr/>
      <dgm:t>
        <a:bodyPr/>
        <a:lstStyle/>
        <a:p>
          <a:endParaRPr kumimoji="1" lang="ja-JP"/>
        </a:p>
      </dgm:t>
    </dgm:pt>
    <dgm:pt modelId="{CFF3288D-D74C-44EF-8248-56A581067ACD}" type="pres">
      <dgm:prSet presAssocID="{68F6A493-3136-44A2-A2E8-4D23A1C99F96}" presName="desTx" presStyleLbl="fgAcc1" presStyleIdx="4" presStyleCnt="5">
        <dgm:presLayoutVars>
          <dgm:bulletEnabled val="1"/>
        </dgm:presLayoutVars>
      </dgm:prSet>
      <dgm:spPr/>
      <dgm:t>
        <a:bodyPr/>
        <a:lstStyle/>
        <a:p>
          <a:endParaRPr kumimoji="1" lang="ja-JP"/>
        </a:p>
      </dgm:t>
    </dgm:pt>
  </dgm:ptLst>
  <dgm:cxnLst>
    <dgm:cxn modelId="{FF50BF2E-A733-485E-869E-F3512154A8C3}" type="presOf" srcId="{F9711E9D-7E4E-4547-AADF-3770D20036E5}" destId="{D06E625A-E449-4CE6-986C-48022521A5F1}" srcOrd="0" destOrd="0" presId="urn:microsoft.com/office/officeart/2005/8/layout/process3"/>
    <dgm:cxn modelId="{64A3FADB-40BD-442C-995C-323FAA57834E}" type="presOf" srcId="{611C7017-D918-4918-A01F-1184142450E2}" destId="{99AC4A7F-5643-44AE-9F08-71E1FD3D951E}" srcOrd="1" destOrd="0" presId="urn:microsoft.com/office/officeart/2005/8/layout/process3"/>
    <dgm:cxn modelId="{0E7AC78B-2490-4446-8BC5-EDE1DA6A9F5A}" srcId="{7F55F16E-CB3A-40E4-A8F7-B65244C1B1B2}" destId="{E1CCE008-F316-4BE6-99B6-6A9CFDD00D54}" srcOrd="2" destOrd="0" parTransId="{A377E0FB-7136-4460-A791-D189AB65FB02}" sibTransId="{611C7017-D918-4918-A01F-1184142450E2}"/>
    <dgm:cxn modelId="{3EE865F6-A73C-4E56-94F5-6675A2EF9BB6}" type="presOf" srcId="{FEF8A7F3-6BED-4A76-B900-54717CE2663C}" destId="{CFF3288D-D74C-44EF-8248-56A581067ACD}" srcOrd="0" destOrd="0" presId="urn:microsoft.com/office/officeart/2005/8/layout/process3"/>
    <dgm:cxn modelId="{08937CE6-5FA7-4900-994F-0CCF5E974B21}" type="presOf" srcId="{79ADE336-43B7-45C3-B2CA-3A15D44E75DE}" destId="{AD25E8D1-8CA6-46C2-BAC6-7FAC670B729C}" srcOrd="1" destOrd="0" presId="urn:microsoft.com/office/officeart/2005/8/layout/process3"/>
    <dgm:cxn modelId="{DC235068-B8C7-4152-9ABB-59F84D0EBB48}" type="presOf" srcId="{611C7017-D918-4918-A01F-1184142450E2}" destId="{CF7BFC9A-01FF-4197-B380-237018FB5645}" srcOrd="0" destOrd="0" presId="urn:microsoft.com/office/officeart/2005/8/layout/process3"/>
    <dgm:cxn modelId="{FAB02A4B-88C4-47FC-911F-5FF7CD8EBE63}" type="presOf" srcId="{68F6A493-3136-44A2-A2E8-4D23A1C99F96}" destId="{985C4789-3F84-44F3-B2BB-A92B76B7684E}" srcOrd="1" destOrd="0" presId="urn:microsoft.com/office/officeart/2005/8/layout/process3"/>
    <dgm:cxn modelId="{91993BB5-1F10-413A-933C-970B37CD954D}" type="presOf" srcId="{F76505DD-CC30-40B0-B998-2DD6B38C5FF1}" destId="{3081B2B2-3C00-4CAD-860E-7CF32819F02C}" srcOrd="0" destOrd="0" presId="urn:microsoft.com/office/officeart/2005/8/layout/process3"/>
    <dgm:cxn modelId="{D6415FDD-A855-4C70-9954-5961B7159C47}" type="presOf" srcId="{79ADE336-43B7-45C3-B2CA-3A15D44E75DE}" destId="{88AC6ECC-5499-4924-974E-31D5D33AE8C3}" srcOrd="0" destOrd="0" presId="urn:microsoft.com/office/officeart/2005/8/layout/process3"/>
    <dgm:cxn modelId="{23BAECCA-9E8A-41CD-857C-B628F26E34B9}" srcId="{7F55F16E-CB3A-40E4-A8F7-B65244C1B1B2}" destId="{68F6A493-3136-44A2-A2E8-4D23A1C99F96}" srcOrd="4" destOrd="0" parTransId="{81544463-2792-473B-B7DC-207502C2636B}" sibTransId="{D6C2A810-8F0B-40A2-9AD9-F2DAB3E4BD41}"/>
    <dgm:cxn modelId="{8C516986-5C1A-4F3D-9887-0858DF9B3814}" type="presOf" srcId="{F0C2B4E0-F2E6-40C8-8BA5-471F1DE9DD28}" destId="{8299BF91-4F22-4B50-88A1-CA9B5C658BDC}" srcOrd="0" destOrd="0" presId="urn:microsoft.com/office/officeart/2005/8/layout/process3"/>
    <dgm:cxn modelId="{E94825B5-96A4-4389-B498-0B91A87207BC}" type="presOf" srcId="{B4599C9C-60F8-44E6-A348-860D8891852E}" destId="{C671EBB1-52CC-4458-8A43-D9AB1BA6D92E}" srcOrd="0" destOrd="0" presId="urn:microsoft.com/office/officeart/2005/8/layout/process3"/>
    <dgm:cxn modelId="{842AAB58-CB1C-4D33-A1E6-004184EEE280}" type="presOf" srcId="{3C268358-FABA-4BB8-9D89-062005484D1E}" destId="{D8F304B1-CAEF-489B-916B-DCFF5697F0D6}" srcOrd="0" destOrd="0" presId="urn:microsoft.com/office/officeart/2005/8/layout/process3"/>
    <dgm:cxn modelId="{9D4C8D28-C3EA-411B-BC60-9048DA4A8106}" type="presOf" srcId="{D502F590-18AE-4AA1-A953-71D7550A8BB2}" destId="{7F87C44D-3379-4868-9213-0BD217F3C143}" srcOrd="1" destOrd="0" presId="urn:microsoft.com/office/officeart/2005/8/layout/process3"/>
    <dgm:cxn modelId="{B681121E-DDED-46F2-8577-9FB70CB9106D}" type="presOf" srcId="{D502F590-18AE-4AA1-A953-71D7550A8BB2}" destId="{A51289C1-88DB-4A1E-8455-228B40A9E953}" srcOrd="0" destOrd="0" presId="urn:microsoft.com/office/officeart/2005/8/layout/process3"/>
    <dgm:cxn modelId="{CE3016D1-7AAC-47B8-8AFD-485319DF5471}" srcId="{7F55F16E-CB3A-40E4-A8F7-B65244C1B1B2}" destId="{E32C6B5A-F00C-4469-BAA1-2B7CBC3A0695}" srcOrd="1" destOrd="0" parTransId="{2659DDF6-753A-4087-9B60-8CFA443A3F61}" sibTransId="{79ADE336-43B7-45C3-B2CA-3A15D44E75DE}"/>
    <dgm:cxn modelId="{7873B6FA-6E03-4810-BBED-4C11277500C9}" type="presOf" srcId="{F76505DD-CC30-40B0-B998-2DD6B38C5FF1}" destId="{4CD9A8BE-F923-45B5-AEE6-758C50A74115}" srcOrd="1" destOrd="0" presId="urn:microsoft.com/office/officeart/2005/8/layout/process3"/>
    <dgm:cxn modelId="{DAAF871D-5E48-4102-8D4F-66DF82637976}" srcId="{E32C6B5A-F00C-4469-BAA1-2B7CBC3A0695}" destId="{C680F925-E289-4581-A7B8-72ED0286A048}" srcOrd="0" destOrd="0" parTransId="{3883E9E3-CE55-4E90-927F-9A1CF47E8F12}" sibTransId="{7CCD5214-4B93-4B96-BAC0-D6ECD697F1A3}"/>
    <dgm:cxn modelId="{B679AE25-A6A6-4E9E-9900-D4CCA88DBF6D}" srcId="{3C268358-FABA-4BB8-9D89-062005484D1E}" destId="{721CA413-830C-4180-8AC8-368DD808A394}" srcOrd="0" destOrd="0" parTransId="{9F042717-73EC-46A2-A0B9-E942096EC8A2}" sibTransId="{EF09013A-F161-4419-A229-04207A7E7237}"/>
    <dgm:cxn modelId="{F75309D3-3D04-4AE1-922A-4DA22C6BDE2F}" type="presOf" srcId="{E32C6B5A-F00C-4469-BAA1-2B7CBC3A0695}" destId="{82A710B5-44E6-4AB6-8593-5025D5DDCE7C}" srcOrd="0" destOrd="0" presId="urn:microsoft.com/office/officeart/2005/8/layout/process3"/>
    <dgm:cxn modelId="{5DE10F52-8759-4E62-BC25-6CFE1A5F78FD}" type="presOf" srcId="{E32C6B5A-F00C-4469-BAA1-2B7CBC3A0695}" destId="{038C241C-36B3-424B-B80F-BE986E3CF6B0}" srcOrd="1" destOrd="0" presId="urn:microsoft.com/office/officeart/2005/8/layout/process3"/>
    <dgm:cxn modelId="{C09CDE3C-F88A-42D8-856E-756704734A47}" type="presOf" srcId="{E1CCE008-F316-4BE6-99B6-6A9CFDD00D54}" destId="{7C03BE53-EBA2-4435-ADA7-A6D2A7F2FB02}" srcOrd="1" destOrd="0" presId="urn:microsoft.com/office/officeart/2005/8/layout/process3"/>
    <dgm:cxn modelId="{AE49C700-5573-4895-915D-CA43108B63DE}" srcId="{7F55F16E-CB3A-40E4-A8F7-B65244C1B1B2}" destId="{3C268358-FABA-4BB8-9D89-062005484D1E}" srcOrd="0" destOrd="0" parTransId="{8A804824-E074-483C-B66B-61D667056243}" sibTransId="{F76505DD-CC30-40B0-B998-2DD6B38C5FF1}"/>
    <dgm:cxn modelId="{1D90B063-7AC6-490B-9D35-64EDA51FD99C}" srcId="{7F55F16E-CB3A-40E4-A8F7-B65244C1B1B2}" destId="{D502F590-18AE-4AA1-A953-71D7550A8BB2}" srcOrd="3" destOrd="0" parTransId="{2437075F-8ABD-437F-9094-06955A6DD661}" sibTransId="{B4599C9C-60F8-44E6-A348-860D8891852E}"/>
    <dgm:cxn modelId="{74A14210-BACD-4545-A927-E0472EC399FE}" type="presOf" srcId="{C680F925-E289-4581-A7B8-72ED0286A048}" destId="{265504F2-B3CF-4661-9B46-BC2F01F973FB}" srcOrd="0" destOrd="0" presId="urn:microsoft.com/office/officeart/2005/8/layout/process3"/>
    <dgm:cxn modelId="{0B9642F8-D1EE-4CEF-8A81-42DB9666962B}" type="presOf" srcId="{68F6A493-3136-44A2-A2E8-4D23A1C99F96}" destId="{962487DF-C63A-454F-BC8C-765DC1CE5388}" srcOrd="0" destOrd="0" presId="urn:microsoft.com/office/officeart/2005/8/layout/process3"/>
    <dgm:cxn modelId="{DD90A9CA-5854-4301-B9E8-E9E805998E4E}" srcId="{E1CCE008-F316-4BE6-99B6-6A9CFDD00D54}" destId="{F0C2B4E0-F2E6-40C8-8BA5-471F1DE9DD28}" srcOrd="0" destOrd="0" parTransId="{5705FCB3-07F3-4699-928C-0D5DBC788CD1}" sibTransId="{0A26043F-884B-41FB-8ECF-0BC3DFF974BD}"/>
    <dgm:cxn modelId="{ED71329A-8592-4394-922E-CF7417A0CC8C}" type="presOf" srcId="{721CA413-830C-4180-8AC8-368DD808A394}" destId="{0C3601CC-B5F1-4072-9269-74F248F8C61D}" srcOrd="0" destOrd="0" presId="urn:microsoft.com/office/officeart/2005/8/layout/process3"/>
    <dgm:cxn modelId="{288556F7-A4C9-4AA6-B05A-1EAD0415C2BA}" srcId="{68F6A493-3136-44A2-A2E8-4D23A1C99F96}" destId="{FEF8A7F3-6BED-4A76-B900-54717CE2663C}" srcOrd="0" destOrd="0" parTransId="{103E56FC-E075-4F7D-A791-7C2F04126409}" sibTransId="{7A1FB6E3-41A1-4BF6-AE0C-C76464D827D5}"/>
    <dgm:cxn modelId="{B52F462D-9536-4786-88E2-56A79866925D}" type="presOf" srcId="{7F55F16E-CB3A-40E4-A8F7-B65244C1B1B2}" destId="{6FF4AD67-4960-42D1-8256-B0FE0F164C2B}" srcOrd="0" destOrd="0" presId="urn:microsoft.com/office/officeart/2005/8/layout/process3"/>
    <dgm:cxn modelId="{53284764-E76D-43C7-A940-9962A2027C6C}" type="presOf" srcId="{B4599C9C-60F8-44E6-A348-860D8891852E}" destId="{998E97CE-24C0-4879-9F9B-6FC70148D5BC}" srcOrd="1" destOrd="0" presId="urn:microsoft.com/office/officeart/2005/8/layout/process3"/>
    <dgm:cxn modelId="{B16CC13E-4C19-483B-AEB1-1E856F41BBFB}" srcId="{D502F590-18AE-4AA1-A953-71D7550A8BB2}" destId="{F9711E9D-7E4E-4547-AADF-3770D20036E5}" srcOrd="0" destOrd="0" parTransId="{12A809AE-F463-4EBB-BEFA-797E34E22717}" sibTransId="{B8EAC746-5C8D-4244-9C80-84BE0B8DFA69}"/>
    <dgm:cxn modelId="{00516136-58A0-4AA4-9D34-323EB039EE7C}" type="presOf" srcId="{3C268358-FABA-4BB8-9D89-062005484D1E}" destId="{2CC192EC-E0C4-42C9-B04B-F3465AEB622A}" srcOrd="1" destOrd="0" presId="urn:microsoft.com/office/officeart/2005/8/layout/process3"/>
    <dgm:cxn modelId="{FCB378CD-94AA-4BF7-BF12-0F0D006D0BAE}" type="presOf" srcId="{E1CCE008-F316-4BE6-99B6-6A9CFDD00D54}" destId="{A011BD8B-71EA-41E2-8D6C-926D8801DA70}" srcOrd="0" destOrd="0" presId="urn:microsoft.com/office/officeart/2005/8/layout/process3"/>
    <dgm:cxn modelId="{9C8484CA-779E-4988-9833-3BAA14DA498D}" type="presParOf" srcId="{6FF4AD67-4960-42D1-8256-B0FE0F164C2B}" destId="{32D5B183-EBFC-40CD-99D6-114E2E9CF740}" srcOrd="0" destOrd="0" presId="urn:microsoft.com/office/officeart/2005/8/layout/process3"/>
    <dgm:cxn modelId="{1A5C5961-0205-451F-8874-1F3660AED4EF}" type="presParOf" srcId="{32D5B183-EBFC-40CD-99D6-114E2E9CF740}" destId="{D8F304B1-CAEF-489B-916B-DCFF5697F0D6}" srcOrd="0" destOrd="0" presId="urn:microsoft.com/office/officeart/2005/8/layout/process3"/>
    <dgm:cxn modelId="{BB81B605-0830-4F84-9261-ECA8FA240649}" type="presParOf" srcId="{32D5B183-EBFC-40CD-99D6-114E2E9CF740}" destId="{2CC192EC-E0C4-42C9-B04B-F3465AEB622A}" srcOrd="1" destOrd="0" presId="urn:microsoft.com/office/officeart/2005/8/layout/process3"/>
    <dgm:cxn modelId="{4839D50E-4042-470D-9FB2-455D2F3204EA}" type="presParOf" srcId="{32D5B183-EBFC-40CD-99D6-114E2E9CF740}" destId="{0C3601CC-B5F1-4072-9269-74F248F8C61D}" srcOrd="2" destOrd="0" presId="urn:microsoft.com/office/officeart/2005/8/layout/process3"/>
    <dgm:cxn modelId="{10AFAB3C-FF80-4364-88B0-A7AAD615B0AA}" type="presParOf" srcId="{6FF4AD67-4960-42D1-8256-B0FE0F164C2B}" destId="{3081B2B2-3C00-4CAD-860E-7CF32819F02C}" srcOrd="1" destOrd="0" presId="urn:microsoft.com/office/officeart/2005/8/layout/process3"/>
    <dgm:cxn modelId="{DABBFACB-7EE7-4CF1-B1CB-CC25D1F0DCDF}" type="presParOf" srcId="{3081B2B2-3C00-4CAD-860E-7CF32819F02C}" destId="{4CD9A8BE-F923-45B5-AEE6-758C50A74115}" srcOrd="0" destOrd="0" presId="urn:microsoft.com/office/officeart/2005/8/layout/process3"/>
    <dgm:cxn modelId="{8A96B348-B465-4F11-B3B0-B38773616B28}" type="presParOf" srcId="{6FF4AD67-4960-42D1-8256-B0FE0F164C2B}" destId="{D031D52D-3FD3-4725-A053-953ECEAC0BCE}" srcOrd="2" destOrd="0" presId="urn:microsoft.com/office/officeart/2005/8/layout/process3"/>
    <dgm:cxn modelId="{76F9E3AF-1357-4B2D-A437-9F36E85609E2}" type="presParOf" srcId="{D031D52D-3FD3-4725-A053-953ECEAC0BCE}" destId="{82A710B5-44E6-4AB6-8593-5025D5DDCE7C}" srcOrd="0" destOrd="0" presId="urn:microsoft.com/office/officeart/2005/8/layout/process3"/>
    <dgm:cxn modelId="{35925634-FE20-4F1E-9DD0-475FFAB39455}" type="presParOf" srcId="{D031D52D-3FD3-4725-A053-953ECEAC0BCE}" destId="{038C241C-36B3-424B-B80F-BE986E3CF6B0}" srcOrd="1" destOrd="0" presId="urn:microsoft.com/office/officeart/2005/8/layout/process3"/>
    <dgm:cxn modelId="{D8EF26C7-B2F3-495B-8441-070EBA9AE2E8}" type="presParOf" srcId="{D031D52D-3FD3-4725-A053-953ECEAC0BCE}" destId="{265504F2-B3CF-4661-9B46-BC2F01F973FB}" srcOrd="2" destOrd="0" presId="urn:microsoft.com/office/officeart/2005/8/layout/process3"/>
    <dgm:cxn modelId="{C1EB31B5-83EE-438A-9C20-B7E9FCD45EE0}" type="presParOf" srcId="{6FF4AD67-4960-42D1-8256-B0FE0F164C2B}" destId="{88AC6ECC-5499-4924-974E-31D5D33AE8C3}" srcOrd="3" destOrd="0" presId="urn:microsoft.com/office/officeart/2005/8/layout/process3"/>
    <dgm:cxn modelId="{60BA5444-EF27-4EB6-BD78-DBD569DD92F0}" type="presParOf" srcId="{88AC6ECC-5499-4924-974E-31D5D33AE8C3}" destId="{AD25E8D1-8CA6-46C2-BAC6-7FAC670B729C}" srcOrd="0" destOrd="0" presId="urn:microsoft.com/office/officeart/2005/8/layout/process3"/>
    <dgm:cxn modelId="{A359F714-F634-4A49-9FC7-1E0578E02984}" type="presParOf" srcId="{6FF4AD67-4960-42D1-8256-B0FE0F164C2B}" destId="{D648CD66-092F-41CB-8B7B-59B42991162D}" srcOrd="4" destOrd="0" presId="urn:microsoft.com/office/officeart/2005/8/layout/process3"/>
    <dgm:cxn modelId="{8C0B4DEB-F304-4BB9-8309-2224D74C7942}" type="presParOf" srcId="{D648CD66-092F-41CB-8B7B-59B42991162D}" destId="{A011BD8B-71EA-41E2-8D6C-926D8801DA70}" srcOrd="0" destOrd="0" presId="urn:microsoft.com/office/officeart/2005/8/layout/process3"/>
    <dgm:cxn modelId="{62EA5A24-38B9-48BF-B0A7-65AA1C3974CF}" type="presParOf" srcId="{D648CD66-092F-41CB-8B7B-59B42991162D}" destId="{7C03BE53-EBA2-4435-ADA7-A6D2A7F2FB02}" srcOrd="1" destOrd="0" presId="urn:microsoft.com/office/officeart/2005/8/layout/process3"/>
    <dgm:cxn modelId="{F3525656-262D-4376-B0A3-F77542B6C17C}" type="presParOf" srcId="{D648CD66-092F-41CB-8B7B-59B42991162D}" destId="{8299BF91-4F22-4B50-88A1-CA9B5C658BDC}" srcOrd="2" destOrd="0" presId="urn:microsoft.com/office/officeart/2005/8/layout/process3"/>
    <dgm:cxn modelId="{AEC1EA36-5E1D-4033-BB12-F138A723D79C}" type="presParOf" srcId="{6FF4AD67-4960-42D1-8256-B0FE0F164C2B}" destId="{CF7BFC9A-01FF-4197-B380-237018FB5645}" srcOrd="5" destOrd="0" presId="urn:microsoft.com/office/officeart/2005/8/layout/process3"/>
    <dgm:cxn modelId="{1E31354F-9A16-4A9E-8F88-1D45CF9F5F4C}" type="presParOf" srcId="{CF7BFC9A-01FF-4197-B380-237018FB5645}" destId="{99AC4A7F-5643-44AE-9F08-71E1FD3D951E}" srcOrd="0" destOrd="0" presId="urn:microsoft.com/office/officeart/2005/8/layout/process3"/>
    <dgm:cxn modelId="{362680DB-ED47-427D-8F5A-464B1577FA14}" type="presParOf" srcId="{6FF4AD67-4960-42D1-8256-B0FE0F164C2B}" destId="{3EF2A326-0E7E-4274-AE79-59680B90247E}" srcOrd="6" destOrd="0" presId="urn:microsoft.com/office/officeart/2005/8/layout/process3"/>
    <dgm:cxn modelId="{DE513653-53D8-4AC2-8EF3-D474F63112B2}" type="presParOf" srcId="{3EF2A326-0E7E-4274-AE79-59680B90247E}" destId="{A51289C1-88DB-4A1E-8455-228B40A9E953}" srcOrd="0" destOrd="0" presId="urn:microsoft.com/office/officeart/2005/8/layout/process3"/>
    <dgm:cxn modelId="{109DC351-A564-4B35-BD9F-58C7B34ED451}" type="presParOf" srcId="{3EF2A326-0E7E-4274-AE79-59680B90247E}" destId="{7F87C44D-3379-4868-9213-0BD217F3C143}" srcOrd="1" destOrd="0" presId="urn:microsoft.com/office/officeart/2005/8/layout/process3"/>
    <dgm:cxn modelId="{20A69A57-3DCF-45E9-A7CC-D32370834E05}" type="presParOf" srcId="{3EF2A326-0E7E-4274-AE79-59680B90247E}" destId="{D06E625A-E449-4CE6-986C-48022521A5F1}" srcOrd="2" destOrd="0" presId="urn:microsoft.com/office/officeart/2005/8/layout/process3"/>
    <dgm:cxn modelId="{1089CDBF-EA24-4631-84F9-2D4E5CEB27E9}" type="presParOf" srcId="{6FF4AD67-4960-42D1-8256-B0FE0F164C2B}" destId="{C671EBB1-52CC-4458-8A43-D9AB1BA6D92E}" srcOrd="7" destOrd="0" presId="urn:microsoft.com/office/officeart/2005/8/layout/process3"/>
    <dgm:cxn modelId="{23F4B6DD-EEC4-4B0E-9F9A-0C8D5052F9FC}" type="presParOf" srcId="{C671EBB1-52CC-4458-8A43-D9AB1BA6D92E}" destId="{998E97CE-24C0-4879-9F9B-6FC70148D5BC}" srcOrd="0" destOrd="0" presId="urn:microsoft.com/office/officeart/2005/8/layout/process3"/>
    <dgm:cxn modelId="{EB691A99-A5A1-427F-8779-A4C055FE4AED}" type="presParOf" srcId="{6FF4AD67-4960-42D1-8256-B0FE0F164C2B}" destId="{891E001F-ECDE-4C99-B435-E2D4393B6492}" srcOrd="8" destOrd="0" presId="urn:microsoft.com/office/officeart/2005/8/layout/process3"/>
    <dgm:cxn modelId="{2A163E10-7360-472B-9B51-E2F291DCA540}" type="presParOf" srcId="{891E001F-ECDE-4C99-B435-E2D4393B6492}" destId="{962487DF-C63A-454F-BC8C-765DC1CE5388}" srcOrd="0" destOrd="0" presId="urn:microsoft.com/office/officeart/2005/8/layout/process3"/>
    <dgm:cxn modelId="{C8573835-6AC9-4C90-8B40-69159068766C}" type="presParOf" srcId="{891E001F-ECDE-4C99-B435-E2D4393B6492}" destId="{985C4789-3F84-44F3-B2BB-A92B76B7684E}" srcOrd="1" destOrd="0" presId="urn:microsoft.com/office/officeart/2005/8/layout/process3"/>
    <dgm:cxn modelId="{4C5793F3-E1DB-4531-9EB8-9779D390F8C8}" type="presParOf" srcId="{891E001F-ECDE-4C99-B435-E2D4393B6492}" destId="{CFF3288D-D74C-44EF-8248-56A581067ACD}"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kumimoji="1" lang="ja-JP" sz="1200"/>
            </a:lvl1pPr>
          </a:lstStyle>
          <a:p>
            <a:endParaRPr kumimoji="1" lang="ja-JP"/>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kumimoji="1" lang="ja-JP" sz="1200"/>
            </a:lvl1pPr>
          </a:lstStyle>
          <a:p>
            <a:fld id="{761991DB-DEE8-4174-9435-9D9F721C6C6A}" type="datetimeFigureOut">
              <a:t>2013/11/1</a:t>
            </a:fld>
            <a:endParaRPr kumimoji="1" lang="ja-JP"/>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kumimoji="1" lang="ja-JP"/>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kumimoji="1" lang="ja-JP" sz="1200"/>
            </a:lvl1pPr>
          </a:lstStyle>
          <a:p>
            <a:endParaRPr kumimoji="1" lang="ja-JP"/>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kumimoji="1" lang="ja-JP" sz="1200"/>
            </a:lvl1pPr>
          </a:lstStyle>
          <a:p>
            <a:fld id="{A7666ED7-631A-46AF-B451-227D0A8685A0}" type="slidenum">
              <a:t>‹#›</a:t>
            </a:fld>
            <a:endParaRPr kumimoji="1" lang="ja-JP"/>
          </a:p>
        </p:txBody>
      </p:sp>
    </p:spTree>
    <p:extLst>
      <p:ext uri="{BB962C8B-B14F-4D97-AF65-F5344CB8AC3E}">
        <p14:creationId xmlns:p14="http://schemas.microsoft.com/office/powerpoint/2010/main" val="40259881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lang="ja-JP" sz="1200" kern="1200">
        <a:solidFill>
          <a:schemeClr val="tx1"/>
        </a:solidFill>
        <a:latin typeface="+mn-lt"/>
        <a:ea typeface="+mn-ea"/>
        <a:cs typeface="+mn-cs"/>
      </a:defRPr>
    </a:lvl1pPr>
    <a:lvl2pPr marL="457200" algn="l" defTabSz="914400" rtl="0" eaLnBrk="1" latinLnBrk="0" hangingPunct="1">
      <a:defRPr kumimoji="1" lang="ja-JP" sz="1200" kern="1200">
        <a:solidFill>
          <a:schemeClr val="tx1"/>
        </a:solidFill>
        <a:latin typeface="+mn-lt"/>
        <a:ea typeface="+mn-ea"/>
        <a:cs typeface="+mn-cs"/>
      </a:defRPr>
    </a:lvl2pPr>
    <a:lvl3pPr marL="914400" algn="l" defTabSz="914400" rtl="0" eaLnBrk="1" latinLnBrk="0" hangingPunct="1">
      <a:defRPr kumimoji="1" lang="ja-JP" sz="1200" kern="1200">
        <a:solidFill>
          <a:schemeClr val="tx1"/>
        </a:solidFill>
        <a:latin typeface="+mn-lt"/>
        <a:ea typeface="+mn-ea"/>
        <a:cs typeface="+mn-cs"/>
      </a:defRPr>
    </a:lvl3pPr>
    <a:lvl4pPr marL="1371600" algn="l" defTabSz="914400" rtl="0" eaLnBrk="1" latinLnBrk="0" hangingPunct="1">
      <a:defRPr kumimoji="1" lang="ja-JP" sz="1200" kern="1200">
        <a:solidFill>
          <a:schemeClr val="tx1"/>
        </a:solidFill>
        <a:latin typeface="+mn-lt"/>
        <a:ea typeface="+mn-ea"/>
        <a:cs typeface="+mn-cs"/>
      </a:defRPr>
    </a:lvl4pPr>
    <a:lvl5pPr marL="1828800" algn="l" defTabSz="914400" rtl="0" eaLnBrk="1" latinLnBrk="0" hangingPunct="1">
      <a:defRPr kumimoji="1" lang="ja-JP" sz="1200" kern="1200">
        <a:solidFill>
          <a:schemeClr val="tx1"/>
        </a:solidFill>
        <a:latin typeface="+mn-lt"/>
        <a:ea typeface="+mn-ea"/>
        <a:cs typeface="+mn-cs"/>
      </a:defRPr>
    </a:lvl5pPr>
    <a:lvl6pPr marL="2286000" algn="l" defTabSz="914400" rtl="0" eaLnBrk="1" latinLnBrk="0" hangingPunct="1">
      <a:defRPr kumimoji="1" lang="ja-JP" sz="1200" kern="1200">
        <a:solidFill>
          <a:schemeClr val="tx1"/>
        </a:solidFill>
        <a:latin typeface="+mn-lt"/>
        <a:ea typeface="+mn-ea"/>
        <a:cs typeface="+mn-cs"/>
      </a:defRPr>
    </a:lvl6pPr>
    <a:lvl7pPr marL="2743200" algn="l" defTabSz="914400" rtl="0" eaLnBrk="1" latinLnBrk="0" hangingPunct="1">
      <a:defRPr kumimoji="1" lang="ja-JP" sz="1200" kern="1200">
        <a:solidFill>
          <a:schemeClr val="tx1"/>
        </a:solidFill>
        <a:latin typeface="+mn-lt"/>
        <a:ea typeface="+mn-ea"/>
        <a:cs typeface="+mn-cs"/>
      </a:defRPr>
    </a:lvl7pPr>
    <a:lvl8pPr marL="3200400" algn="l" defTabSz="914400" rtl="0" eaLnBrk="1" latinLnBrk="0" hangingPunct="1">
      <a:defRPr kumimoji="1" lang="ja-JP" sz="1200" kern="1200">
        <a:solidFill>
          <a:schemeClr val="tx1"/>
        </a:solidFill>
        <a:latin typeface="+mn-lt"/>
        <a:ea typeface="+mn-ea"/>
        <a:cs typeface="+mn-cs"/>
      </a:defRPr>
    </a:lvl8pPr>
    <a:lvl9pPr marL="3657600" algn="l" defTabSz="914400" rtl="0" eaLnBrk="1" latinLnBrk="0" hangingPunct="1">
      <a:defRPr kumimoji="1" lang="ja-JP"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dirty="0">
                <a:cs typeface="Calibri"/>
              </a:rPr>
              <a:t>このテンプレートを作成したのは、</a:t>
            </a:r>
            <a:r>
              <a:rPr kumimoji="1" lang="ja-JP" baseline="0" dirty="0">
                <a:cs typeface="Calibri"/>
              </a:rPr>
              <a:t> プロジェクト チームの各メンバーが自分の調査内容を発表できるように、チーム独自のテーマを適用したスライド セットを提供するためです。ここでは、各メンバーが自分用としてこのセットに新しいスライドを追加する方法をご説明します。 </a:t>
            </a:r>
          </a:p>
          <a:p>
            <a:r>
              <a:rPr kumimoji="1" lang="ja-JP" baseline="0" dirty="0">
                <a:cs typeface="Calibri"/>
              </a:rPr>
              <a:t/>
            </a:r>
            <a:br>
              <a:rPr kumimoji="1" lang="ja-JP" baseline="0" dirty="0">
                <a:cs typeface="Calibri"/>
              </a:rPr>
            </a:br>
            <a:endParaRPr kumimoji="1" lang="ja-JP" baseline="0" dirty="0">
              <a:cs typeface="Calibri"/>
            </a:endParaRPr>
          </a:p>
          <a:p>
            <a:pPr marL="0" indent="0">
              <a:buFont typeface="Arial" panose="020B0604020202020204" pitchFamily="34" charset="0"/>
              <a:buNone/>
            </a:pPr>
            <a:r>
              <a:rPr kumimoji="1" lang="ja-JP" dirty="0">
                <a:cs typeface="Calibri"/>
              </a:rPr>
              <a:t>スライドを追加する場所を特定します。</a:t>
            </a:r>
            <a:r>
              <a:rPr kumimoji="1" lang="ja-JP" baseline="0" dirty="0">
                <a:cs typeface="Calibri"/>
              </a:rPr>
              <a:t> 会議に参加するには、タイルで [ </a:t>
            </a:r>
            <a:r>
              <a:rPr kumimoji="1" lang="ja-JP" dirty="0">
                <a:cs typeface="Calibri"/>
              </a:rPr>
              <a:t>または </a:t>
            </a:r>
            <a:r>
              <a:rPr kumimoji="1" lang="ja-JP" baseline="0" dirty="0">
                <a:cs typeface="Calibri"/>
              </a:rPr>
              <a:t>サムネイル ウィンドウで既存のスライドを選び、</a:t>
            </a:r>
            <a:r>
              <a:rPr kumimoji="1" lang="ja-JP" dirty="0"/>
              <a:t>[新しいスライド] ボタンをクリックします。</a:t>
            </a:r>
            <a:r>
              <a:rPr kumimoji="1" lang="ja-JP" baseline="0" dirty="0"/>
              <a:t> その後に </a:t>
            </a:r>
            <a:r>
              <a:rPr kumimoji="1" lang="ja-JP" dirty="0"/>
              <a:t>レイアウトを選びます。</a:t>
            </a:r>
            <a:r>
              <a:rPr kumimoji="1" lang="ja-JP" baseline="0" dirty="0"/>
              <a:t> </a:t>
            </a:r>
          </a:p>
          <a:p>
            <a:pPr marL="0" indent="0">
              <a:buFont typeface="Arial" panose="020B0604020202020204" pitchFamily="34" charset="0"/>
              <a:buNone/>
            </a:pPr>
            <a:r>
              <a:rPr kumimoji="1" lang="ja-JP" baseline="0" dirty="0">
                <a:cs typeface="Calibri"/>
              </a:rPr>
              <a:t/>
            </a:r>
            <a:br>
              <a:rPr kumimoji="1" lang="ja-JP" baseline="0" dirty="0">
                <a:cs typeface="Calibri"/>
              </a:rPr>
            </a:br>
            <a:endParaRPr kumimoji="1" lang="ja-JP" baseline="0" dirty="0">
              <a:cs typeface="Calibri"/>
            </a:endParaRPr>
          </a:p>
          <a:p>
            <a:pPr marL="0" indent="0">
              <a:buFont typeface="Arial" panose="020B0604020202020204" pitchFamily="34" charset="0"/>
              <a:buNone/>
            </a:pPr>
            <a:r>
              <a:rPr kumimoji="1" lang="ja-JP" baseline="0" dirty="0"/>
              <a:t>新しいスライドには、選択した前のスライドと同じテーマが適用されます。 </a:t>
            </a:r>
          </a:p>
          <a:p>
            <a:pPr marL="0" indent="0">
              <a:buFont typeface="Arial" panose="020B0604020202020204" pitchFamily="34" charset="0"/>
              <a:buNone/>
            </a:pPr>
            <a:r>
              <a:rPr kumimoji="1" lang="ja-JP" b="1" baseline="0" dirty="0">
                <a:cs typeface="Calibri"/>
              </a:rPr>
              <a:t/>
            </a:r>
            <a:br>
              <a:rPr kumimoji="1" lang="ja-JP" b="1" baseline="0" dirty="0">
                <a:cs typeface="Calibri"/>
              </a:rPr>
            </a:br>
            <a:endParaRPr kumimoji="1" lang="ja-JP" b="1" baseline="0" dirty="0">
              <a:cs typeface="Calibri"/>
            </a:endParaRPr>
          </a:p>
          <a:p>
            <a:pPr marL="0" indent="0">
              <a:buFont typeface="Arial" panose="020B0604020202020204" pitchFamily="34" charset="0"/>
              <a:buNone/>
            </a:pPr>
            <a:r>
              <a:rPr kumimoji="1" lang="ja-JP" b="1" baseline="0" dirty="0"/>
              <a:t>ご注意ください! </a:t>
            </a:r>
            <a:r>
              <a:rPr kumimoji="1" lang="ja-JP" baseline="0" dirty="0"/>
              <a:t>仲間のプレゼンターの迷惑になるので、テーマを誤って変更しないようにしてください。[デザイン] タブからテーマのバリエーションを選んだ場合に、このような状況になります。テーマを変更すると、プレゼンテーションのすべてのスライドのテーマが変更されます。 </a:t>
            </a:r>
            <a:endParaRPr kumimoji="1" lang="ja-JP" dirty="0"/>
          </a:p>
        </p:txBody>
      </p:sp>
      <p:sp>
        <p:nvSpPr>
          <p:cNvPr id="4" name="スライド番号プレースホルダー 3"/>
          <p:cNvSpPr>
            <a:spLocks noGrp="1"/>
          </p:cNvSpPr>
          <p:nvPr>
            <p:ph type="sldNum" sz="quarter" idx="10"/>
          </p:nvPr>
        </p:nvSpPr>
        <p:spPr/>
        <p:txBody>
          <a:bodyPr/>
          <a:lstStyle/>
          <a:p>
            <a:fld id="{A7666ED7-631A-46AF-B451-227D0A8685A0}" type="slidenum">
              <a:rPr kumimoji="1" lang="ja-JP"/>
              <a:t>1</a:t>
            </a:fld>
            <a:endParaRPr kumimoji="1" lang="ja-JP"/>
          </a:p>
        </p:txBody>
      </p:sp>
    </p:spTree>
    <p:extLst>
      <p:ext uri="{BB962C8B-B14F-4D97-AF65-F5344CB8AC3E}">
        <p14:creationId xmlns:p14="http://schemas.microsoft.com/office/powerpoint/2010/main" val="23573828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p>
        </p:txBody>
      </p:sp>
      <p:sp>
        <p:nvSpPr>
          <p:cNvPr id="4" name="スライド番号プレースホルダー 3"/>
          <p:cNvSpPr>
            <a:spLocks noGrp="1"/>
          </p:cNvSpPr>
          <p:nvPr>
            <p:ph type="sldNum" sz="quarter" idx="10"/>
          </p:nvPr>
        </p:nvSpPr>
        <p:spPr/>
        <p:txBody>
          <a:bodyPr/>
          <a:lstStyle/>
          <a:p>
            <a:fld id="{A7666ED7-631A-46AF-B451-227D0A8685A0}" type="slidenum">
              <a:rPr kumimoji="1" lang="ja-JP"/>
              <a:t>10</a:t>
            </a:fld>
            <a:endParaRPr kumimoji="1" lang="ja-JP"/>
          </a:p>
        </p:txBody>
      </p:sp>
    </p:spTree>
    <p:extLst>
      <p:ext uri="{BB962C8B-B14F-4D97-AF65-F5344CB8AC3E}">
        <p14:creationId xmlns:p14="http://schemas.microsoft.com/office/powerpoint/2010/main" val="2757680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p>
        </p:txBody>
      </p:sp>
      <p:sp>
        <p:nvSpPr>
          <p:cNvPr id="4" name="スライド番号プレースホルダー 3"/>
          <p:cNvSpPr>
            <a:spLocks noGrp="1"/>
          </p:cNvSpPr>
          <p:nvPr>
            <p:ph type="sldNum" sz="quarter" idx="10"/>
          </p:nvPr>
        </p:nvSpPr>
        <p:spPr/>
        <p:txBody>
          <a:bodyPr/>
          <a:lstStyle/>
          <a:p>
            <a:fld id="{A7666ED7-631A-46AF-B451-227D0A8685A0}" type="slidenum">
              <a:rPr kumimoji="1" lang="ja-JP"/>
              <a:t>11</a:t>
            </a:fld>
            <a:endParaRPr kumimoji="1" lang="ja-JP"/>
          </a:p>
        </p:txBody>
      </p:sp>
    </p:spTree>
    <p:extLst>
      <p:ext uri="{BB962C8B-B14F-4D97-AF65-F5344CB8AC3E}">
        <p14:creationId xmlns:p14="http://schemas.microsoft.com/office/powerpoint/2010/main" val="37791138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p>
        </p:txBody>
      </p:sp>
      <p:sp>
        <p:nvSpPr>
          <p:cNvPr id="4" name="スライド番号プレースホルダー 3"/>
          <p:cNvSpPr>
            <a:spLocks noGrp="1"/>
          </p:cNvSpPr>
          <p:nvPr>
            <p:ph type="sldNum" sz="quarter" idx="10"/>
          </p:nvPr>
        </p:nvSpPr>
        <p:spPr/>
        <p:txBody>
          <a:bodyPr/>
          <a:lstStyle/>
          <a:p>
            <a:fld id="{A7666ED7-631A-46AF-B451-227D0A8685A0}" type="slidenum">
              <a:rPr kumimoji="1" lang="en-US" altLang="ja-JP"/>
              <a:t>12</a:t>
            </a:fld>
            <a:endParaRPr kumimoji="1" lang="ja-JP"/>
          </a:p>
        </p:txBody>
      </p:sp>
    </p:spTree>
    <p:extLst>
      <p:ext uri="{BB962C8B-B14F-4D97-AF65-F5344CB8AC3E}">
        <p14:creationId xmlns:p14="http://schemas.microsoft.com/office/powerpoint/2010/main" val="1198021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p>
        </p:txBody>
      </p:sp>
      <p:sp>
        <p:nvSpPr>
          <p:cNvPr id="4" name="スライド番号プレースホルダー 3"/>
          <p:cNvSpPr>
            <a:spLocks noGrp="1"/>
          </p:cNvSpPr>
          <p:nvPr>
            <p:ph type="sldNum" sz="quarter" idx="10"/>
          </p:nvPr>
        </p:nvSpPr>
        <p:spPr/>
        <p:txBody>
          <a:bodyPr/>
          <a:lstStyle/>
          <a:p>
            <a:fld id="{A7666ED7-631A-46AF-B451-227D0A8685A0}" type="slidenum">
              <a:rPr kumimoji="1" lang="ja-JP"/>
              <a:t>13</a:t>
            </a:fld>
            <a:endParaRPr kumimoji="1" lang="ja-JP"/>
          </a:p>
        </p:txBody>
      </p:sp>
    </p:spTree>
    <p:extLst>
      <p:ext uri="{BB962C8B-B14F-4D97-AF65-F5344CB8AC3E}">
        <p14:creationId xmlns:p14="http://schemas.microsoft.com/office/powerpoint/2010/main" val="8050546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p>
        </p:txBody>
      </p:sp>
      <p:sp>
        <p:nvSpPr>
          <p:cNvPr id="4" name="スライド番号プレースホルダー 3"/>
          <p:cNvSpPr>
            <a:spLocks noGrp="1"/>
          </p:cNvSpPr>
          <p:nvPr>
            <p:ph type="sldNum" sz="quarter" idx="10"/>
          </p:nvPr>
        </p:nvSpPr>
        <p:spPr/>
        <p:txBody>
          <a:bodyPr/>
          <a:lstStyle/>
          <a:p>
            <a:fld id="{A7666ED7-631A-46AF-B451-227D0A8685A0}" type="slidenum">
              <a:rPr kumimoji="1" lang="ja-JP"/>
              <a:t>14</a:t>
            </a:fld>
            <a:endParaRPr kumimoji="1" lang="ja-JP"/>
          </a:p>
        </p:txBody>
      </p:sp>
    </p:spTree>
    <p:extLst>
      <p:ext uri="{BB962C8B-B14F-4D97-AF65-F5344CB8AC3E}">
        <p14:creationId xmlns:p14="http://schemas.microsoft.com/office/powerpoint/2010/main" val="39190199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p>
        </p:txBody>
      </p:sp>
      <p:sp>
        <p:nvSpPr>
          <p:cNvPr id="4" name="スライド番号プレースホルダー 3"/>
          <p:cNvSpPr>
            <a:spLocks noGrp="1"/>
          </p:cNvSpPr>
          <p:nvPr>
            <p:ph type="sldNum" sz="quarter" idx="10"/>
          </p:nvPr>
        </p:nvSpPr>
        <p:spPr/>
        <p:txBody>
          <a:bodyPr/>
          <a:lstStyle/>
          <a:p>
            <a:fld id="{A7666ED7-631A-46AF-B451-227D0A8685A0}" type="slidenum">
              <a:rPr kumimoji="1" lang="ja-JP"/>
              <a:t>15</a:t>
            </a:fld>
            <a:endParaRPr kumimoji="1" lang="ja-JP"/>
          </a:p>
        </p:txBody>
      </p:sp>
    </p:spTree>
    <p:extLst>
      <p:ext uri="{BB962C8B-B14F-4D97-AF65-F5344CB8AC3E}">
        <p14:creationId xmlns:p14="http://schemas.microsoft.com/office/powerpoint/2010/main" val="36317415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p>
        </p:txBody>
      </p:sp>
      <p:sp>
        <p:nvSpPr>
          <p:cNvPr id="4" name="スライド番号プレースホルダー 3"/>
          <p:cNvSpPr>
            <a:spLocks noGrp="1"/>
          </p:cNvSpPr>
          <p:nvPr>
            <p:ph type="sldNum" sz="quarter" idx="10"/>
          </p:nvPr>
        </p:nvSpPr>
        <p:spPr/>
        <p:txBody>
          <a:bodyPr/>
          <a:lstStyle/>
          <a:p>
            <a:fld id="{A7666ED7-631A-46AF-B451-227D0A8685A0}" type="slidenum">
              <a:rPr kumimoji="1" lang="ja-JP"/>
              <a:t>16</a:t>
            </a:fld>
            <a:endParaRPr kumimoji="1" lang="ja-JP"/>
          </a:p>
        </p:txBody>
      </p:sp>
    </p:spTree>
    <p:extLst>
      <p:ext uri="{BB962C8B-B14F-4D97-AF65-F5344CB8AC3E}">
        <p14:creationId xmlns:p14="http://schemas.microsoft.com/office/powerpoint/2010/main" val="6929969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p>
        </p:txBody>
      </p:sp>
      <p:sp>
        <p:nvSpPr>
          <p:cNvPr id="4" name="スライド番号プレースホルダー 3"/>
          <p:cNvSpPr>
            <a:spLocks noGrp="1"/>
          </p:cNvSpPr>
          <p:nvPr>
            <p:ph type="sldNum" sz="quarter" idx="10"/>
          </p:nvPr>
        </p:nvSpPr>
        <p:spPr/>
        <p:txBody>
          <a:bodyPr/>
          <a:lstStyle/>
          <a:p>
            <a:fld id="{A7666ED7-631A-46AF-B451-227D0A8685A0}" type="slidenum">
              <a:rPr kumimoji="1" lang="ja-JP"/>
              <a:t>17</a:t>
            </a:fld>
            <a:endParaRPr kumimoji="1" lang="ja-JP"/>
          </a:p>
        </p:txBody>
      </p:sp>
    </p:spTree>
    <p:extLst>
      <p:ext uri="{BB962C8B-B14F-4D97-AF65-F5344CB8AC3E}">
        <p14:creationId xmlns:p14="http://schemas.microsoft.com/office/powerpoint/2010/main" val="13945892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p>
        </p:txBody>
      </p:sp>
      <p:sp>
        <p:nvSpPr>
          <p:cNvPr id="4" name="スライド番号プレースホルダー 3"/>
          <p:cNvSpPr>
            <a:spLocks noGrp="1"/>
          </p:cNvSpPr>
          <p:nvPr>
            <p:ph type="sldNum" sz="quarter" idx="10"/>
          </p:nvPr>
        </p:nvSpPr>
        <p:spPr/>
        <p:txBody>
          <a:bodyPr/>
          <a:lstStyle/>
          <a:p>
            <a:fld id="{A7666ED7-631A-46AF-B451-227D0A8685A0}" type="slidenum">
              <a:rPr kumimoji="1" lang="ja-JP"/>
              <a:t>18</a:t>
            </a:fld>
            <a:endParaRPr kumimoji="1" lang="ja-JP"/>
          </a:p>
        </p:txBody>
      </p:sp>
    </p:spTree>
    <p:extLst>
      <p:ext uri="{BB962C8B-B14F-4D97-AF65-F5344CB8AC3E}">
        <p14:creationId xmlns:p14="http://schemas.microsoft.com/office/powerpoint/2010/main" val="28297797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p>
        </p:txBody>
      </p:sp>
      <p:sp>
        <p:nvSpPr>
          <p:cNvPr id="4" name="スライド番号プレースホルダー 3"/>
          <p:cNvSpPr>
            <a:spLocks noGrp="1"/>
          </p:cNvSpPr>
          <p:nvPr>
            <p:ph type="sldNum" sz="quarter" idx="10"/>
          </p:nvPr>
        </p:nvSpPr>
        <p:spPr/>
        <p:txBody>
          <a:bodyPr/>
          <a:lstStyle/>
          <a:p>
            <a:fld id="{A7666ED7-631A-46AF-B451-227D0A8685A0}" type="slidenum">
              <a:rPr kumimoji="1" lang="ja-JP"/>
              <a:t>19</a:t>
            </a:fld>
            <a:endParaRPr kumimoji="1" lang="ja-JP"/>
          </a:p>
        </p:txBody>
      </p:sp>
    </p:spTree>
    <p:extLst>
      <p:ext uri="{BB962C8B-B14F-4D97-AF65-F5344CB8AC3E}">
        <p14:creationId xmlns:p14="http://schemas.microsoft.com/office/powerpoint/2010/main" val="3858393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p>
        </p:txBody>
      </p:sp>
      <p:sp>
        <p:nvSpPr>
          <p:cNvPr id="4" name="スライド番号プレースホルダー 3"/>
          <p:cNvSpPr>
            <a:spLocks noGrp="1"/>
          </p:cNvSpPr>
          <p:nvPr>
            <p:ph type="sldNum" sz="quarter" idx="10"/>
          </p:nvPr>
        </p:nvSpPr>
        <p:spPr/>
        <p:txBody>
          <a:bodyPr/>
          <a:lstStyle/>
          <a:p>
            <a:fld id="{A7666ED7-631A-46AF-B451-227D0A8685A0}" type="slidenum">
              <a:rPr kumimoji="1" lang="ja-JP"/>
              <a:t>2</a:t>
            </a:fld>
            <a:endParaRPr kumimoji="1" lang="ja-JP"/>
          </a:p>
        </p:txBody>
      </p:sp>
    </p:spTree>
    <p:extLst>
      <p:ext uri="{BB962C8B-B14F-4D97-AF65-F5344CB8AC3E}">
        <p14:creationId xmlns:p14="http://schemas.microsoft.com/office/powerpoint/2010/main" val="27161906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p>
        </p:txBody>
      </p:sp>
      <p:sp>
        <p:nvSpPr>
          <p:cNvPr id="4" name="スライド番号プレースホルダー 3"/>
          <p:cNvSpPr>
            <a:spLocks noGrp="1"/>
          </p:cNvSpPr>
          <p:nvPr>
            <p:ph type="sldNum" sz="quarter" idx="10"/>
          </p:nvPr>
        </p:nvSpPr>
        <p:spPr/>
        <p:txBody>
          <a:bodyPr/>
          <a:lstStyle/>
          <a:p>
            <a:fld id="{A7666ED7-631A-46AF-B451-227D0A8685A0}" type="slidenum">
              <a:rPr kumimoji="1" lang="ja-JP"/>
              <a:t>20</a:t>
            </a:fld>
            <a:endParaRPr kumimoji="1" lang="ja-JP"/>
          </a:p>
        </p:txBody>
      </p:sp>
    </p:spTree>
    <p:extLst>
      <p:ext uri="{BB962C8B-B14F-4D97-AF65-F5344CB8AC3E}">
        <p14:creationId xmlns:p14="http://schemas.microsoft.com/office/powerpoint/2010/main" val="3481348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p>
        </p:txBody>
      </p:sp>
      <p:sp>
        <p:nvSpPr>
          <p:cNvPr id="4" name="スライド番号プレースホルダー 3"/>
          <p:cNvSpPr>
            <a:spLocks noGrp="1"/>
          </p:cNvSpPr>
          <p:nvPr>
            <p:ph type="sldNum" sz="quarter" idx="10"/>
          </p:nvPr>
        </p:nvSpPr>
        <p:spPr/>
        <p:txBody>
          <a:bodyPr/>
          <a:lstStyle/>
          <a:p>
            <a:fld id="{A7666ED7-631A-46AF-B451-227D0A8685A0}" type="slidenum">
              <a:rPr kumimoji="1" lang="ja-JP"/>
              <a:t>3</a:t>
            </a:fld>
            <a:endParaRPr kumimoji="1" lang="ja-JP"/>
          </a:p>
        </p:txBody>
      </p:sp>
    </p:spTree>
    <p:extLst>
      <p:ext uri="{BB962C8B-B14F-4D97-AF65-F5344CB8AC3E}">
        <p14:creationId xmlns:p14="http://schemas.microsoft.com/office/powerpoint/2010/main" val="18072811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dirty="0"/>
          </a:p>
        </p:txBody>
      </p:sp>
      <p:sp>
        <p:nvSpPr>
          <p:cNvPr id="4" name="スライド番号プレースホルダー 3"/>
          <p:cNvSpPr>
            <a:spLocks noGrp="1"/>
          </p:cNvSpPr>
          <p:nvPr>
            <p:ph type="sldNum" sz="quarter" idx="10"/>
          </p:nvPr>
        </p:nvSpPr>
        <p:spPr/>
        <p:txBody>
          <a:bodyPr/>
          <a:lstStyle/>
          <a:p>
            <a:fld id="{A7666ED7-631A-46AF-B451-227D0A8685A0}" type="slidenum">
              <a:rPr kumimoji="1" lang="ja-JP"/>
              <a:t>4</a:t>
            </a:fld>
            <a:endParaRPr kumimoji="1" lang="ja-JP"/>
          </a:p>
        </p:txBody>
      </p:sp>
    </p:spTree>
    <p:extLst>
      <p:ext uri="{BB962C8B-B14F-4D97-AF65-F5344CB8AC3E}">
        <p14:creationId xmlns:p14="http://schemas.microsoft.com/office/powerpoint/2010/main" val="3137589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p>
        </p:txBody>
      </p:sp>
      <p:sp>
        <p:nvSpPr>
          <p:cNvPr id="4" name="スライド番号プレースホルダー 3"/>
          <p:cNvSpPr>
            <a:spLocks noGrp="1"/>
          </p:cNvSpPr>
          <p:nvPr>
            <p:ph type="sldNum" sz="quarter" idx="10"/>
          </p:nvPr>
        </p:nvSpPr>
        <p:spPr/>
        <p:txBody>
          <a:bodyPr/>
          <a:lstStyle/>
          <a:p>
            <a:fld id="{A7666ED7-631A-46AF-B451-227D0A8685A0}" type="slidenum">
              <a:rPr kumimoji="1" lang="ja-JP"/>
              <a:t>5</a:t>
            </a:fld>
            <a:endParaRPr kumimoji="1" lang="ja-JP"/>
          </a:p>
        </p:txBody>
      </p:sp>
    </p:spTree>
    <p:extLst>
      <p:ext uri="{BB962C8B-B14F-4D97-AF65-F5344CB8AC3E}">
        <p14:creationId xmlns:p14="http://schemas.microsoft.com/office/powerpoint/2010/main" val="2595787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p>
        </p:txBody>
      </p:sp>
      <p:sp>
        <p:nvSpPr>
          <p:cNvPr id="4" name="スライド番号プレースホルダー 3"/>
          <p:cNvSpPr>
            <a:spLocks noGrp="1"/>
          </p:cNvSpPr>
          <p:nvPr>
            <p:ph type="sldNum" sz="quarter" idx="10"/>
          </p:nvPr>
        </p:nvSpPr>
        <p:spPr/>
        <p:txBody>
          <a:bodyPr/>
          <a:lstStyle/>
          <a:p>
            <a:fld id="{A7666ED7-631A-46AF-B451-227D0A8685A0}" type="slidenum">
              <a:rPr kumimoji="1" lang="ja-JP"/>
              <a:t>6</a:t>
            </a:fld>
            <a:endParaRPr kumimoji="1" lang="ja-JP"/>
          </a:p>
        </p:txBody>
      </p:sp>
    </p:spTree>
    <p:extLst>
      <p:ext uri="{BB962C8B-B14F-4D97-AF65-F5344CB8AC3E}">
        <p14:creationId xmlns:p14="http://schemas.microsoft.com/office/powerpoint/2010/main" val="36475403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p>
        </p:txBody>
      </p:sp>
      <p:sp>
        <p:nvSpPr>
          <p:cNvPr id="4" name="スライド番号プレースホルダー 3"/>
          <p:cNvSpPr>
            <a:spLocks noGrp="1"/>
          </p:cNvSpPr>
          <p:nvPr>
            <p:ph type="sldNum" sz="quarter" idx="10"/>
          </p:nvPr>
        </p:nvSpPr>
        <p:spPr/>
        <p:txBody>
          <a:bodyPr/>
          <a:lstStyle/>
          <a:p>
            <a:fld id="{A7666ED7-631A-46AF-B451-227D0A8685A0}" type="slidenum">
              <a:rPr kumimoji="1" lang="ja-JP"/>
              <a:t>7</a:t>
            </a:fld>
            <a:endParaRPr kumimoji="1" lang="ja-JP"/>
          </a:p>
        </p:txBody>
      </p:sp>
    </p:spTree>
    <p:extLst>
      <p:ext uri="{BB962C8B-B14F-4D97-AF65-F5344CB8AC3E}">
        <p14:creationId xmlns:p14="http://schemas.microsoft.com/office/powerpoint/2010/main" val="32748201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p>
        </p:txBody>
      </p:sp>
      <p:sp>
        <p:nvSpPr>
          <p:cNvPr id="4" name="スライド番号プレースホルダー 3"/>
          <p:cNvSpPr>
            <a:spLocks noGrp="1"/>
          </p:cNvSpPr>
          <p:nvPr>
            <p:ph type="sldNum" sz="quarter" idx="10"/>
          </p:nvPr>
        </p:nvSpPr>
        <p:spPr/>
        <p:txBody>
          <a:bodyPr/>
          <a:lstStyle/>
          <a:p>
            <a:fld id="{A7666ED7-631A-46AF-B451-227D0A8685A0}" type="slidenum">
              <a:rPr kumimoji="1" lang="en-US" altLang="ja-JP"/>
              <a:t>8</a:t>
            </a:fld>
            <a:endParaRPr kumimoji="1" lang="ja-JP"/>
          </a:p>
        </p:txBody>
      </p:sp>
    </p:spTree>
    <p:extLst>
      <p:ext uri="{BB962C8B-B14F-4D97-AF65-F5344CB8AC3E}">
        <p14:creationId xmlns:p14="http://schemas.microsoft.com/office/powerpoint/2010/main" val="2042840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p>
        </p:txBody>
      </p:sp>
      <p:sp>
        <p:nvSpPr>
          <p:cNvPr id="4" name="スライド番号プレースホルダー 3"/>
          <p:cNvSpPr>
            <a:spLocks noGrp="1"/>
          </p:cNvSpPr>
          <p:nvPr>
            <p:ph type="sldNum" sz="quarter" idx="10"/>
          </p:nvPr>
        </p:nvSpPr>
        <p:spPr/>
        <p:txBody>
          <a:bodyPr/>
          <a:lstStyle/>
          <a:p>
            <a:fld id="{A7666ED7-631A-46AF-B451-227D0A8685A0}" type="slidenum">
              <a:rPr kumimoji="1" lang="ja-JP"/>
              <a:t>9</a:t>
            </a:fld>
            <a:endParaRPr kumimoji="1" lang="ja-JP"/>
          </a:p>
        </p:txBody>
      </p:sp>
    </p:spTree>
    <p:extLst>
      <p:ext uri="{BB962C8B-B14F-4D97-AF65-F5344CB8AC3E}">
        <p14:creationId xmlns:p14="http://schemas.microsoft.com/office/powerpoint/2010/main" val="3996141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chemeClr val="accent1"/>
        </a:solidFill>
        <a:effectLst/>
      </p:bgPr>
    </p:bg>
    <p:spTree>
      <p:nvGrpSpPr>
        <p:cNvPr id="1" name=""/>
        <p:cNvGrpSpPr/>
        <p:nvPr/>
      </p:nvGrpSpPr>
      <p:grpSpPr>
        <a:xfrm>
          <a:off x="0" y="0"/>
          <a:ext cx="0" cy="0"/>
          <a:chOff x="0" y="0"/>
          <a:chExt cx="0" cy="0"/>
        </a:xfrm>
      </p:grpSpPr>
      <p:sp>
        <p:nvSpPr>
          <p:cNvPr id="4" name="長方形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タイトル 1"/>
          <p:cNvSpPr>
            <a:spLocks noGrp="1"/>
          </p:cNvSpPr>
          <p:nvPr>
            <p:ph type="ctrTitle"/>
          </p:nvPr>
        </p:nvSpPr>
        <p:spPr>
          <a:xfrm>
            <a:off x="603504" y="770467"/>
            <a:ext cx="10782300" cy="3352800"/>
          </a:xfrm>
        </p:spPr>
        <p:txBody>
          <a:bodyPr anchor="b">
            <a:noAutofit/>
          </a:bodyPr>
          <a:lstStyle>
            <a:lvl1pPr algn="l" latinLnBrk="0">
              <a:lnSpc>
                <a:spcPct val="80000"/>
              </a:lnSpc>
              <a:defRPr kumimoji="1" lang="ja-JP" sz="8800" spc="-120" baseline="0">
                <a:solidFill>
                  <a:srgbClr val="FFFFFF"/>
                </a:solidFill>
              </a:defRPr>
            </a:lvl1pPr>
          </a:lstStyle>
          <a:p>
            <a:r>
              <a:rPr kumimoji="1" lang="ja-JP"/>
              <a:t>マスター タイトルのスタイルを編集するには、ここをクリック</a:t>
            </a:r>
          </a:p>
        </p:txBody>
      </p:sp>
      <p:sp>
        <p:nvSpPr>
          <p:cNvPr id="3" name="サブタイトル 2"/>
          <p:cNvSpPr>
            <a:spLocks noGrp="1"/>
          </p:cNvSpPr>
          <p:nvPr>
            <p:ph type="subTitle" idx="1"/>
          </p:nvPr>
        </p:nvSpPr>
        <p:spPr>
          <a:xfrm>
            <a:off x="667512" y="4206876"/>
            <a:ext cx="9228201" cy="1645920"/>
          </a:xfrm>
        </p:spPr>
        <p:txBody>
          <a:bodyPr>
            <a:normAutofit/>
          </a:bodyPr>
          <a:lstStyle>
            <a:lvl1pPr marL="0" indent="0" algn="l" latinLnBrk="0">
              <a:buNone/>
              <a:defRPr kumimoji="1" lang="ja-JP" sz="3200">
                <a:solidFill>
                  <a:srgbClr val="262626"/>
                </a:solidFill>
                <a:latin typeface="+mj-lt"/>
              </a:defRPr>
            </a:lvl1pPr>
            <a:lvl2pPr marL="457200" indent="0" algn="ctr" latinLnBrk="0">
              <a:buNone/>
              <a:defRPr kumimoji="1" lang="ja-JP" sz="2800"/>
            </a:lvl2pPr>
            <a:lvl3pPr marL="914400" indent="0" algn="ctr" latinLnBrk="0">
              <a:buNone/>
              <a:defRPr kumimoji="1" lang="ja-JP" sz="2400"/>
            </a:lvl3pPr>
            <a:lvl4pPr marL="1371600" indent="0" algn="ctr" latinLnBrk="0">
              <a:buNone/>
              <a:defRPr kumimoji="1" lang="ja-JP" sz="2000"/>
            </a:lvl4pPr>
            <a:lvl5pPr marL="1828800" indent="0" algn="ctr" latinLnBrk="0">
              <a:buNone/>
              <a:defRPr kumimoji="1" lang="ja-JP" sz="2000"/>
            </a:lvl5pPr>
            <a:lvl6pPr marL="2286000" indent="0" algn="ctr" latinLnBrk="0">
              <a:buNone/>
              <a:defRPr kumimoji="1" lang="ja-JP" sz="2000"/>
            </a:lvl6pPr>
            <a:lvl7pPr marL="2743200" indent="0" algn="ctr" latinLnBrk="0">
              <a:buNone/>
              <a:defRPr kumimoji="1" lang="ja-JP" sz="2000"/>
            </a:lvl7pPr>
            <a:lvl8pPr marL="3200400" indent="0" algn="ctr" latinLnBrk="0">
              <a:buNone/>
              <a:defRPr kumimoji="1" lang="ja-JP" sz="2000"/>
            </a:lvl8pPr>
            <a:lvl9pPr marL="3657600" indent="0" algn="ctr" latinLnBrk="0">
              <a:buNone/>
              <a:defRPr kumimoji="1" lang="ja-JP" sz="2000"/>
            </a:lvl9pPr>
          </a:lstStyle>
          <a:p>
            <a:r>
              <a:rPr kumimoji="1" lang="ja-JP"/>
              <a:t>マスター サブタイトルのスタイルを編集するには、ここをクリック</a:t>
            </a:r>
          </a:p>
        </p:txBody>
      </p:sp>
      <p:sp>
        <p:nvSpPr>
          <p:cNvPr id="7" name="日付プレースホルダー 6"/>
          <p:cNvSpPr>
            <a:spLocks noGrp="1"/>
          </p:cNvSpPr>
          <p:nvPr>
            <p:ph type="dt" sz="half" idx="10"/>
          </p:nvPr>
        </p:nvSpPr>
        <p:spPr/>
        <p:txBody>
          <a:bodyPr/>
          <a:lstStyle>
            <a:lvl1pPr latinLnBrk="0">
              <a:defRPr kumimoji="1" lang="ja-JP">
                <a:solidFill>
                  <a:srgbClr val="FFFFFF">
                    <a:alpha val="80000"/>
                  </a:srgbClr>
                </a:solidFill>
              </a:defRPr>
            </a:lvl1pPr>
          </a:lstStyle>
          <a:p>
            <a:fld id="{5586B75A-687E-405C-8A0B-8D00578BA2C3}" type="datetimeFigureOut">
              <a:pPr/>
              <a:t>2013/11/1</a:t>
            </a:fld>
            <a:endParaRPr kumimoji="1" lang="ja-JP"/>
          </a:p>
        </p:txBody>
      </p:sp>
      <p:sp>
        <p:nvSpPr>
          <p:cNvPr id="8" name="フッター プレースホルダー 7"/>
          <p:cNvSpPr>
            <a:spLocks noGrp="1"/>
          </p:cNvSpPr>
          <p:nvPr>
            <p:ph type="ftr" sz="quarter" idx="11"/>
          </p:nvPr>
        </p:nvSpPr>
        <p:spPr/>
        <p:txBody>
          <a:bodyPr/>
          <a:lstStyle>
            <a:lvl1pPr latinLnBrk="0">
              <a:defRPr kumimoji="1" lang="ja-JP">
                <a:solidFill>
                  <a:srgbClr val="FFFFFF">
                    <a:alpha val="80000"/>
                  </a:srgbClr>
                </a:solidFill>
              </a:defRPr>
            </a:lvl1pPr>
          </a:lstStyle>
          <a:p>
            <a:endParaRPr kumimoji="1" lang="ja-JP"/>
          </a:p>
        </p:txBody>
      </p:sp>
      <p:sp>
        <p:nvSpPr>
          <p:cNvPr id="9" name="スライド番号プレースホルダー 8"/>
          <p:cNvSpPr>
            <a:spLocks noGrp="1"/>
          </p:cNvSpPr>
          <p:nvPr>
            <p:ph type="sldNum" sz="quarter" idx="12"/>
          </p:nvPr>
        </p:nvSpPr>
        <p:spPr/>
        <p:txBody>
          <a:bodyPr/>
          <a:lstStyle>
            <a:lvl1pPr latinLnBrk="0">
              <a:defRPr kumimoji="1" lang="ja-JP">
                <a:solidFill>
                  <a:srgbClr val="FFFFFF">
                    <a:alpha val="25000"/>
                  </a:srgbClr>
                </a:solidFill>
              </a:defRPr>
            </a:lvl1pPr>
          </a:lstStyle>
          <a:p>
            <a:fld id="{4FAB73BC-B049-4115-A692-8D63A059BFB8}" type="slidenum">
              <a:pPr/>
              <a:t>‹#›</a:t>
            </a:fld>
            <a:endParaRPr kumimoji="1" lang="ja-JP"/>
          </a:p>
        </p:txBody>
      </p:sp>
    </p:spTree>
    <p:extLst>
      <p:ext uri="{BB962C8B-B14F-4D97-AF65-F5344CB8AC3E}">
        <p14:creationId xmlns:p14="http://schemas.microsoft.com/office/powerpoint/2010/main" val="4128592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t>マスター タイトルのスタイルを編集するには、ここをクリック</a:t>
            </a:r>
          </a:p>
        </p:txBody>
      </p:sp>
      <p:sp>
        <p:nvSpPr>
          <p:cNvPr id="3" name="縦書きテキスト プレースホルダー 2"/>
          <p:cNvSpPr>
            <a:spLocks noGrp="1"/>
          </p:cNvSpPr>
          <p:nvPr>
            <p:ph type="body" orient="vert" idx="1"/>
          </p:nvPr>
        </p:nvSpPr>
        <p:spPr/>
        <p:txBody>
          <a:bodyPr vert="eaVert"/>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4" name="日付プレースホルダー 3"/>
          <p:cNvSpPr>
            <a:spLocks noGrp="1"/>
          </p:cNvSpPr>
          <p:nvPr>
            <p:ph type="dt" sz="half" idx="10"/>
          </p:nvPr>
        </p:nvSpPr>
        <p:spPr/>
        <p:txBody>
          <a:bodyPr/>
          <a:lstStyle/>
          <a:p>
            <a:fld id="{5F4E5243-F52A-4D37-9694-EB26C6C31910}" type="datetimeFigureOut">
              <a:t>2013/11/1</a:t>
            </a:fld>
            <a:endParaRPr kumimoji="1" lang="ja-JP"/>
          </a:p>
        </p:txBody>
      </p:sp>
      <p:sp>
        <p:nvSpPr>
          <p:cNvPr id="5" name="フッター プレースホルダー 4"/>
          <p:cNvSpPr>
            <a:spLocks noGrp="1"/>
          </p:cNvSpPr>
          <p:nvPr>
            <p:ph type="ftr" sz="quarter" idx="11"/>
          </p:nvPr>
        </p:nvSpPr>
        <p:spPr/>
        <p:txBody>
          <a:bodyPr/>
          <a:lstStyle/>
          <a:p>
            <a:endParaRPr kumimoji="1" lang="ja-JP"/>
          </a:p>
        </p:txBody>
      </p:sp>
      <p:sp>
        <p:nvSpPr>
          <p:cNvPr id="6" name="スライド番号プレースホルダー 5"/>
          <p:cNvSpPr>
            <a:spLocks noGrp="1"/>
          </p:cNvSpPr>
          <p:nvPr>
            <p:ph type="sldNum" sz="quarter" idx="12"/>
          </p:nvPr>
        </p:nvSpPr>
        <p:spPr/>
        <p:txBody>
          <a:bodyPr/>
          <a:lstStyle/>
          <a:p>
            <a:fld id="{4FAB73BC-B049-4115-A692-8D63A059BFB8}" type="slidenum">
              <a:t>‹#›</a:t>
            </a:fld>
            <a:endParaRPr kumimoji="1" lang="ja-JP"/>
          </a:p>
        </p:txBody>
      </p:sp>
    </p:spTree>
    <p:extLst>
      <p:ext uri="{BB962C8B-B14F-4D97-AF65-F5344CB8AC3E}">
        <p14:creationId xmlns:p14="http://schemas.microsoft.com/office/powerpoint/2010/main" val="3881974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43950" y="695325"/>
            <a:ext cx="2628900" cy="4800600"/>
          </a:xfrm>
        </p:spPr>
        <p:txBody>
          <a:bodyPr vert="eaVert"/>
          <a:lstStyle/>
          <a:p>
            <a:r>
              <a:rPr kumimoji="1" lang="ja-JP"/>
              <a:t>マスター タイトルのスタイルを編集するには、ここをクリック</a:t>
            </a:r>
          </a:p>
        </p:txBody>
      </p:sp>
      <p:sp>
        <p:nvSpPr>
          <p:cNvPr id="3" name="縦書きテキスト プレースホルダー 2"/>
          <p:cNvSpPr>
            <a:spLocks noGrp="1"/>
          </p:cNvSpPr>
          <p:nvPr>
            <p:ph type="body" orient="vert" idx="1"/>
          </p:nvPr>
        </p:nvSpPr>
        <p:spPr>
          <a:xfrm>
            <a:off x="771525" y="714375"/>
            <a:ext cx="7734300" cy="5400675"/>
          </a:xfrm>
        </p:spPr>
        <p:txBody>
          <a:bodyPr vert="eaVert"/>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4" name="日付プレースホルダー 3"/>
          <p:cNvSpPr>
            <a:spLocks noGrp="1"/>
          </p:cNvSpPr>
          <p:nvPr>
            <p:ph type="dt" sz="half" idx="10"/>
          </p:nvPr>
        </p:nvSpPr>
        <p:spPr/>
        <p:txBody>
          <a:bodyPr/>
          <a:lstStyle/>
          <a:p>
            <a:fld id="{3A77B6E1-634A-48DC-9E8B-D894023267EF}" type="datetimeFigureOut">
              <a:t>2013/11/1</a:t>
            </a:fld>
            <a:endParaRPr kumimoji="1" lang="ja-JP"/>
          </a:p>
        </p:txBody>
      </p:sp>
      <p:sp>
        <p:nvSpPr>
          <p:cNvPr id="5" name="フッター プレースホルダー 4"/>
          <p:cNvSpPr>
            <a:spLocks noGrp="1"/>
          </p:cNvSpPr>
          <p:nvPr>
            <p:ph type="ftr" sz="quarter" idx="11"/>
          </p:nvPr>
        </p:nvSpPr>
        <p:spPr/>
        <p:txBody>
          <a:bodyPr/>
          <a:lstStyle/>
          <a:p>
            <a:endParaRPr kumimoji="1" lang="ja-JP"/>
          </a:p>
        </p:txBody>
      </p:sp>
      <p:sp>
        <p:nvSpPr>
          <p:cNvPr id="6" name="スライド番号プレースホルダー 5"/>
          <p:cNvSpPr>
            <a:spLocks noGrp="1"/>
          </p:cNvSpPr>
          <p:nvPr>
            <p:ph type="sldNum" sz="quarter" idx="12"/>
          </p:nvPr>
        </p:nvSpPr>
        <p:spPr/>
        <p:txBody>
          <a:bodyPr/>
          <a:lstStyle/>
          <a:p>
            <a:fld id="{4FAB73BC-B049-4115-A692-8D63A059BFB8}" type="slidenum">
              <a:t>‹#›</a:t>
            </a:fld>
            <a:endParaRPr kumimoji="1" lang="ja-JP"/>
          </a:p>
        </p:txBody>
      </p:sp>
    </p:spTree>
    <p:extLst>
      <p:ext uri="{BB962C8B-B14F-4D97-AF65-F5344CB8AC3E}">
        <p14:creationId xmlns:p14="http://schemas.microsoft.com/office/powerpoint/2010/main" val="3957217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chemeClr val="accent1"/>
        </a:solidFill>
        <a:effectLst/>
      </p:bgPr>
    </p:bg>
    <p:spTree>
      <p:nvGrpSpPr>
        <p:cNvPr id="1" name=""/>
        <p:cNvGrpSpPr/>
        <p:nvPr/>
      </p:nvGrpSpPr>
      <p:grpSpPr>
        <a:xfrm>
          <a:off x="0" y="0"/>
          <a:ext cx="0" cy="0"/>
          <a:chOff x="0" y="0"/>
          <a:chExt cx="0" cy="0"/>
        </a:xfrm>
      </p:grpSpPr>
      <p:sp>
        <p:nvSpPr>
          <p:cNvPr id="4" name="長方形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タイトル 1"/>
          <p:cNvSpPr>
            <a:spLocks noGrp="1"/>
          </p:cNvSpPr>
          <p:nvPr>
            <p:ph type="ctrTitle"/>
          </p:nvPr>
        </p:nvSpPr>
        <p:spPr>
          <a:xfrm>
            <a:off x="603504" y="770467"/>
            <a:ext cx="10782300" cy="3352800"/>
          </a:xfrm>
        </p:spPr>
        <p:txBody>
          <a:bodyPr anchor="b">
            <a:noAutofit/>
          </a:bodyPr>
          <a:lstStyle>
            <a:lvl1pPr algn="l" latinLnBrk="0">
              <a:lnSpc>
                <a:spcPct val="80000"/>
              </a:lnSpc>
              <a:defRPr kumimoji="1" lang="ja-JP" sz="8800" spc="-120" baseline="0">
                <a:solidFill>
                  <a:srgbClr val="FFFFFF"/>
                </a:solidFill>
              </a:defRPr>
            </a:lvl1pPr>
          </a:lstStyle>
          <a:p>
            <a:r>
              <a:rPr kumimoji="1" lang="ja-JP"/>
              <a:t>マスター タイトルのスタイルを編集するには、ここをクリック</a:t>
            </a:r>
          </a:p>
        </p:txBody>
      </p:sp>
      <p:sp>
        <p:nvSpPr>
          <p:cNvPr id="3" name="サブタイトル 2"/>
          <p:cNvSpPr>
            <a:spLocks noGrp="1"/>
          </p:cNvSpPr>
          <p:nvPr>
            <p:ph type="subTitle" idx="1"/>
          </p:nvPr>
        </p:nvSpPr>
        <p:spPr>
          <a:xfrm>
            <a:off x="667512" y="4206876"/>
            <a:ext cx="9228201" cy="1645920"/>
          </a:xfrm>
        </p:spPr>
        <p:txBody>
          <a:bodyPr>
            <a:normAutofit/>
          </a:bodyPr>
          <a:lstStyle>
            <a:lvl1pPr marL="0" indent="0" algn="l" latinLnBrk="0">
              <a:buNone/>
              <a:defRPr kumimoji="1" lang="ja-JP" sz="3200">
                <a:solidFill>
                  <a:schemeClr val="bg1"/>
                </a:solidFill>
                <a:latin typeface="+mj-lt"/>
              </a:defRPr>
            </a:lvl1pPr>
            <a:lvl2pPr marL="457200" indent="0" algn="ctr" latinLnBrk="0">
              <a:buNone/>
              <a:defRPr kumimoji="1" lang="ja-JP" sz="2800"/>
            </a:lvl2pPr>
            <a:lvl3pPr marL="914400" indent="0" algn="ctr" latinLnBrk="0">
              <a:buNone/>
              <a:defRPr kumimoji="1" lang="ja-JP" sz="2400"/>
            </a:lvl3pPr>
            <a:lvl4pPr marL="1371600" indent="0" algn="ctr" latinLnBrk="0">
              <a:buNone/>
              <a:defRPr kumimoji="1" lang="ja-JP" sz="2000"/>
            </a:lvl4pPr>
            <a:lvl5pPr marL="1828800" indent="0" algn="ctr" latinLnBrk="0">
              <a:buNone/>
              <a:defRPr kumimoji="1" lang="ja-JP" sz="2000"/>
            </a:lvl5pPr>
            <a:lvl6pPr marL="2286000" indent="0" algn="ctr" latinLnBrk="0">
              <a:buNone/>
              <a:defRPr kumimoji="1" lang="ja-JP" sz="2000"/>
            </a:lvl6pPr>
            <a:lvl7pPr marL="2743200" indent="0" algn="ctr" latinLnBrk="0">
              <a:buNone/>
              <a:defRPr kumimoji="1" lang="ja-JP" sz="2000"/>
            </a:lvl7pPr>
            <a:lvl8pPr marL="3200400" indent="0" algn="ctr" latinLnBrk="0">
              <a:buNone/>
              <a:defRPr kumimoji="1" lang="ja-JP" sz="2000"/>
            </a:lvl8pPr>
            <a:lvl9pPr marL="3657600" indent="0" algn="ctr" latinLnBrk="0">
              <a:buNone/>
              <a:defRPr kumimoji="1" lang="ja-JP" sz="2000"/>
            </a:lvl9pPr>
          </a:lstStyle>
          <a:p>
            <a:r>
              <a:rPr kumimoji="1" lang="ja-JP"/>
              <a:t>マスター サブタイトルのスタイルを編集するには、ここをクリック</a:t>
            </a:r>
          </a:p>
        </p:txBody>
      </p:sp>
      <p:sp>
        <p:nvSpPr>
          <p:cNvPr id="7" name="日付プレースホルダー 6"/>
          <p:cNvSpPr>
            <a:spLocks noGrp="1"/>
          </p:cNvSpPr>
          <p:nvPr>
            <p:ph type="dt" sz="half" idx="10"/>
          </p:nvPr>
        </p:nvSpPr>
        <p:spPr/>
        <p:txBody>
          <a:bodyPr/>
          <a:lstStyle>
            <a:lvl1pPr latinLnBrk="0">
              <a:defRPr kumimoji="1" lang="ja-JP">
                <a:solidFill>
                  <a:srgbClr val="FFFFFF">
                    <a:alpha val="80000"/>
                  </a:srgbClr>
                </a:solidFill>
              </a:defRPr>
            </a:lvl1pPr>
          </a:lstStyle>
          <a:p>
            <a:fld id="{5586B75A-687E-405C-8A0B-8D00578BA2C3}" type="datetimeFigureOut">
              <a:pPr/>
              <a:t>2013/11/1</a:t>
            </a:fld>
            <a:endParaRPr kumimoji="1" lang="ja-JP"/>
          </a:p>
        </p:txBody>
      </p:sp>
      <p:sp>
        <p:nvSpPr>
          <p:cNvPr id="8" name="フッター プレースホルダー 7"/>
          <p:cNvSpPr>
            <a:spLocks noGrp="1"/>
          </p:cNvSpPr>
          <p:nvPr>
            <p:ph type="ftr" sz="quarter" idx="11"/>
          </p:nvPr>
        </p:nvSpPr>
        <p:spPr/>
        <p:txBody>
          <a:bodyPr/>
          <a:lstStyle>
            <a:lvl1pPr latinLnBrk="0">
              <a:defRPr kumimoji="1" lang="ja-JP">
                <a:solidFill>
                  <a:srgbClr val="FFFFFF">
                    <a:alpha val="80000"/>
                  </a:srgbClr>
                </a:solidFill>
              </a:defRPr>
            </a:lvl1pPr>
          </a:lstStyle>
          <a:p>
            <a:endParaRPr kumimoji="1" lang="ja-JP"/>
          </a:p>
        </p:txBody>
      </p:sp>
      <p:sp>
        <p:nvSpPr>
          <p:cNvPr id="9" name="スライド番号プレースホルダー 8"/>
          <p:cNvSpPr>
            <a:spLocks noGrp="1"/>
          </p:cNvSpPr>
          <p:nvPr>
            <p:ph type="sldNum" sz="quarter" idx="12"/>
          </p:nvPr>
        </p:nvSpPr>
        <p:spPr/>
        <p:txBody>
          <a:bodyPr/>
          <a:lstStyle>
            <a:lvl1pPr latinLnBrk="0">
              <a:defRPr kumimoji="1" lang="ja-JP">
                <a:solidFill>
                  <a:srgbClr val="FFFFFF">
                    <a:alpha val="25000"/>
                  </a:srgbClr>
                </a:solidFill>
              </a:defRPr>
            </a:lvl1pPr>
          </a:lstStyle>
          <a:p>
            <a:fld id="{4FAB73BC-B049-4115-A692-8D63A059BFB8}" type="slidenum">
              <a:pPr/>
              <a:t>‹#›</a:t>
            </a:fld>
            <a:endParaRPr kumimoji="1" lang="ja-JP"/>
          </a:p>
        </p:txBody>
      </p:sp>
    </p:spTree>
    <p:extLst>
      <p:ext uri="{BB962C8B-B14F-4D97-AF65-F5344CB8AC3E}">
        <p14:creationId xmlns:p14="http://schemas.microsoft.com/office/powerpoint/2010/main" val="4233618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t>マスター タイトルのスタイルを編集するには、ここをクリック</a:t>
            </a:r>
          </a:p>
        </p:txBody>
      </p:sp>
      <p:sp>
        <p:nvSpPr>
          <p:cNvPr id="3" name="コンテンツ プレースホルダー 2"/>
          <p:cNvSpPr>
            <a:spLocks noGrp="1"/>
          </p:cNvSpPr>
          <p:nvPr>
            <p:ph idx="1"/>
          </p:nvPr>
        </p:nvSpPr>
        <p:spPr/>
        <p:txBody>
          <a:bodyPr/>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4" name="日付プレースホルダー 3"/>
          <p:cNvSpPr>
            <a:spLocks noGrp="1"/>
          </p:cNvSpPr>
          <p:nvPr>
            <p:ph type="dt" sz="half" idx="10"/>
          </p:nvPr>
        </p:nvSpPr>
        <p:spPr/>
        <p:txBody>
          <a:bodyPr/>
          <a:lstStyle/>
          <a:p>
            <a:fld id="{7B2D3E9E-A95C-48F2-B4BF-A71542E0BE9A}" type="datetimeFigureOut">
              <a:t>2013/11/1</a:t>
            </a:fld>
            <a:endParaRPr kumimoji="1" lang="ja-JP"/>
          </a:p>
        </p:txBody>
      </p:sp>
      <p:sp>
        <p:nvSpPr>
          <p:cNvPr id="5" name="フッター プレースホルダー 4"/>
          <p:cNvSpPr>
            <a:spLocks noGrp="1"/>
          </p:cNvSpPr>
          <p:nvPr>
            <p:ph type="ftr" sz="quarter" idx="11"/>
          </p:nvPr>
        </p:nvSpPr>
        <p:spPr/>
        <p:txBody>
          <a:bodyPr/>
          <a:lstStyle/>
          <a:p>
            <a:endParaRPr kumimoji="1" lang="ja-JP"/>
          </a:p>
        </p:txBody>
      </p:sp>
      <p:sp>
        <p:nvSpPr>
          <p:cNvPr id="6" name="スライド番号プレースホルダー 5"/>
          <p:cNvSpPr>
            <a:spLocks noGrp="1"/>
          </p:cNvSpPr>
          <p:nvPr>
            <p:ph type="sldNum" sz="quarter" idx="12"/>
          </p:nvPr>
        </p:nvSpPr>
        <p:spPr/>
        <p:txBody>
          <a:bodyPr/>
          <a:lstStyle/>
          <a:p>
            <a:fld id="{4FAB73BC-B049-4115-A692-8D63A059BFB8}" type="slidenum">
              <a:t>‹#›</a:t>
            </a:fld>
            <a:endParaRPr kumimoji="1" lang="ja-JP"/>
          </a:p>
        </p:txBody>
      </p:sp>
    </p:spTree>
    <p:extLst>
      <p:ext uri="{BB962C8B-B14F-4D97-AF65-F5344CB8AC3E}">
        <p14:creationId xmlns:p14="http://schemas.microsoft.com/office/powerpoint/2010/main" val="152781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03504" y="767419"/>
            <a:ext cx="10780776" cy="3355848"/>
          </a:xfrm>
        </p:spPr>
        <p:txBody>
          <a:bodyPr anchor="b">
            <a:normAutofit/>
          </a:bodyPr>
          <a:lstStyle>
            <a:lvl1pPr latinLnBrk="0">
              <a:lnSpc>
                <a:spcPct val="80000"/>
              </a:lnSpc>
              <a:defRPr kumimoji="1" lang="ja-JP" sz="8800" b="0" baseline="0">
                <a:solidFill>
                  <a:schemeClr val="accent1"/>
                </a:solidFill>
              </a:defRPr>
            </a:lvl1pPr>
          </a:lstStyle>
          <a:p>
            <a:r>
              <a:rPr kumimoji="1" lang="ja-JP"/>
              <a:t>マスター タイトルのスタイルを編集するには、ここをクリック</a:t>
            </a:r>
          </a:p>
        </p:txBody>
      </p:sp>
      <p:sp>
        <p:nvSpPr>
          <p:cNvPr id="3" name="テキスト プレースホルダー 2"/>
          <p:cNvSpPr>
            <a:spLocks noGrp="1"/>
          </p:cNvSpPr>
          <p:nvPr>
            <p:ph type="body" idx="1"/>
          </p:nvPr>
        </p:nvSpPr>
        <p:spPr>
          <a:xfrm>
            <a:off x="667512" y="4204209"/>
            <a:ext cx="9226296" cy="1645920"/>
          </a:xfrm>
        </p:spPr>
        <p:txBody>
          <a:bodyPr anchor="t">
            <a:normAutofit/>
          </a:bodyPr>
          <a:lstStyle>
            <a:lvl1pPr marL="0" indent="0" latinLnBrk="0">
              <a:buNone/>
              <a:defRPr kumimoji="1" lang="ja-JP" sz="3200">
                <a:solidFill>
                  <a:schemeClr val="tx1"/>
                </a:solidFill>
                <a:latin typeface="+mj-lt"/>
              </a:defRPr>
            </a:lvl1pPr>
            <a:lvl2pPr marL="457200" indent="0" latinLnBrk="0">
              <a:buNone/>
              <a:defRPr kumimoji="1" lang="ja-JP" sz="1800">
                <a:solidFill>
                  <a:schemeClr val="tx1">
                    <a:tint val="75000"/>
                  </a:schemeClr>
                </a:solidFill>
              </a:defRPr>
            </a:lvl2pPr>
            <a:lvl3pPr marL="914400" indent="0" latinLnBrk="0">
              <a:buNone/>
              <a:defRPr kumimoji="1" lang="ja-JP" sz="1600">
                <a:solidFill>
                  <a:schemeClr val="tx1">
                    <a:tint val="75000"/>
                  </a:schemeClr>
                </a:solidFill>
              </a:defRPr>
            </a:lvl3pPr>
            <a:lvl4pPr marL="1371600" indent="0" latinLnBrk="0">
              <a:buNone/>
              <a:defRPr kumimoji="1" lang="ja-JP" sz="1400">
                <a:solidFill>
                  <a:schemeClr val="tx1">
                    <a:tint val="75000"/>
                  </a:schemeClr>
                </a:solidFill>
              </a:defRPr>
            </a:lvl4pPr>
            <a:lvl5pPr marL="1828800" indent="0" latinLnBrk="0">
              <a:buNone/>
              <a:defRPr kumimoji="1" lang="ja-JP" sz="1400">
                <a:solidFill>
                  <a:schemeClr val="tx1">
                    <a:tint val="75000"/>
                  </a:schemeClr>
                </a:solidFill>
              </a:defRPr>
            </a:lvl5pPr>
            <a:lvl6pPr marL="2286000" indent="0" latinLnBrk="0">
              <a:buNone/>
              <a:defRPr kumimoji="1" lang="ja-JP" sz="1400">
                <a:solidFill>
                  <a:schemeClr val="tx1">
                    <a:tint val="75000"/>
                  </a:schemeClr>
                </a:solidFill>
              </a:defRPr>
            </a:lvl6pPr>
            <a:lvl7pPr marL="2743200" indent="0" latinLnBrk="0">
              <a:buNone/>
              <a:defRPr kumimoji="1" lang="ja-JP" sz="1400">
                <a:solidFill>
                  <a:schemeClr val="tx1">
                    <a:tint val="75000"/>
                  </a:schemeClr>
                </a:solidFill>
              </a:defRPr>
            </a:lvl7pPr>
            <a:lvl8pPr marL="3200400" indent="0" latinLnBrk="0">
              <a:buNone/>
              <a:defRPr kumimoji="1" lang="ja-JP" sz="1400">
                <a:solidFill>
                  <a:schemeClr val="tx1">
                    <a:tint val="75000"/>
                  </a:schemeClr>
                </a:solidFill>
              </a:defRPr>
            </a:lvl8pPr>
            <a:lvl9pPr marL="3657600" indent="0" latinLnBrk="0">
              <a:buNone/>
              <a:defRPr kumimoji="1" lang="ja-JP" sz="1400">
                <a:solidFill>
                  <a:schemeClr val="tx1">
                    <a:tint val="75000"/>
                  </a:schemeClr>
                </a:solidFill>
              </a:defRPr>
            </a:lvl9pPr>
          </a:lstStyle>
          <a:p>
            <a:pPr lvl="0"/>
            <a:r>
              <a:rPr kumimoji="1" lang="ja-JP"/>
              <a:t>マスター テキストのスタイルを編集するには、ここをクリック</a:t>
            </a:r>
          </a:p>
        </p:txBody>
      </p:sp>
      <p:sp>
        <p:nvSpPr>
          <p:cNvPr id="4" name="日付プレースホルダー 3"/>
          <p:cNvSpPr>
            <a:spLocks noGrp="1"/>
          </p:cNvSpPr>
          <p:nvPr>
            <p:ph type="dt" sz="half" idx="10"/>
          </p:nvPr>
        </p:nvSpPr>
        <p:spPr/>
        <p:txBody>
          <a:bodyPr/>
          <a:lstStyle/>
          <a:p>
            <a:fld id="{5586B75A-687E-405C-8A0B-8D00578BA2C3}" type="datetimeFigureOut">
              <a:pPr/>
              <a:t>2013/11/1</a:t>
            </a:fld>
            <a:endParaRPr kumimoji="1" lang="ja-JP"/>
          </a:p>
        </p:txBody>
      </p:sp>
      <p:sp>
        <p:nvSpPr>
          <p:cNvPr id="5" name="フッター プレースホルダー 4"/>
          <p:cNvSpPr>
            <a:spLocks noGrp="1"/>
          </p:cNvSpPr>
          <p:nvPr>
            <p:ph type="ftr" sz="quarter" idx="11"/>
          </p:nvPr>
        </p:nvSpPr>
        <p:spPr/>
        <p:txBody>
          <a:bodyPr/>
          <a:lstStyle/>
          <a:p>
            <a:endParaRPr kumimoji="1" lang="ja-JP"/>
          </a:p>
        </p:txBody>
      </p:sp>
      <p:sp>
        <p:nvSpPr>
          <p:cNvPr id="6" name="スライド番号プレースホルダー 5"/>
          <p:cNvSpPr>
            <a:spLocks noGrp="1"/>
          </p:cNvSpPr>
          <p:nvPr>
            <p:ph type="sldNum" sz="quarter" idx="12"/>
          </p:nvPr>
        </p:nvSpPr>
        <p:spPr/>
        <p:txBody>
          <a:bodyPr/>
          <a:lstStyle/>
          <a:p>
            <a:fld id="{4FAB73BC-B049-4115-A692-8D63A059BFB8}" type="slidenum">
              <a:pPr/>
              <a:t>‹#›</a:t>
            </a:fld>
            <a:endParaRPr kumimoji="1" lang="ja-JP"/>
          </a:p>
        </p:txBody>
      </p:sp>
    </p:spTree>
    <p:extLst>
      <p:ext uri="{BB962C8B-B14F-4D97-AF65-F5344CB8AC3E}">
        <p14:creationId xmlns:p14="http://schemas.microsoft.com/office/powerpoint/2010/main" val="3681189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t>マスター タイトルのスタイルを編集するには、ここをクリック</a:t>
            </a:r>
          </a:p>
        </p:txBody>
      </p:sp>
      <p:sp>
        <p:nvSpPr>
          <p:cNvPr id="3" name="コンテンツ プレースホルダー 2"/>
          <p:cNvSpPr>
            <a:spLocks noGrp="1"/>
          </p:cNvSpPr>
          <p:nvPr>
            <p:ph sz="half" idx="1"/>
          </p:nvPr>
        </p:nvSpPr>
        <p:spPr>
          <a:xfrm>
            <a:off x="676656" y="1998134"/>
            <a:ext cx="4663440" cy="3767328"/>
          </a:xfrm>
        </p:spPr>
        <p:txBody>
          <a:bodyPr/>
          <a:lstStyle>
            <a:lvl1pPr latinLnBrk="0">
              <a:defRPr kumimoji="1" lang="ja-JP" sz="2400"/>
            </a:lvl1pPr>
            <a:lvl2pPr latinLnBrk="0">
              <a:defRPr kumimoji="1" lang="ja-JP" sz="2000"/>
            </a:lvl2pPr>
            <a:lvl3pPr latinLnBrk="0">
              <a:defRPr kumimoji="1" lang="ja-JP" sz="1800"/>
            </a:lvl3pPr>
            <a:lvl4pPr latinLnBrk="0">
              <a:defRPr kumimoji="1" lang="ja-JP" sz="1600"/>
            </a:lvl4pPr>
            <a:lvl5pPr latinLnBrk="0">
              <a:defRPr kumimoji="1" lang="ja-JP" sz="1600"/>
            </a:lvl5pPr>
            <a:lvl6pPr latinLnBrk="0">
              <a:defRPr kumimoji="1" lang="ja-JP" sz="1600"/>
            </a:lvl6pPr>
            <a:lvl7pPr latinLnBrk="0">
              <a:defRPr kumimoji="1" lang="ja-JP" sz="1600"/>
            </a:lvl7pPr>
            <a:lvl8pPr latinLnBrk="0">
              <a:defRPr kumimoji="1" lang="ja-JP" sz="1600"/>
            </a:lvl8pPr>
            <a:lvl9pPr latinLnBrk="0">
              <a:defRPr kumimoji="1" lang="ja-JP" sz="1600"/>
            </a:lvl9pPr>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4" name="コンテンツ プレースホルダー 3"/>
          <p:cNvSpPr>
            <a:spLocks noGrp="1"/>
          </p:cNvSpPr>
          <p:nvPr>
            <p:ph sz="half" idx="2"/>
          </p:nvPr>
        </p:nvSpPr>
        <p:spPr>
          <a:xfrm>
            <a:off x="6011330" y="1998134"/>
            <a:ext cx="4663440" cy="3767328"/>
          </a:xfrm>
        </p:spPr>
        <p:txBody>
          <a:bodyPr/>
          <a:lstStyle>
            <a:lvl1pPr latinLnBrk="0">
              <a:defRPr kumimoji="1" lang="ja-JP" sz="2400"/>
            </a:lvl1pPr>
            <a:lvl2pPr latinLnBrk="0">
              <a:defRPr kumimoji="1" lang="ja-JP" sz="2000"/>
            </a:lvl2pPr>
            <a:lvl3pPr latinLnBrk="0">
              <a:defRPr kumimoji="1" lang="ja-JP" sz="1800"/>
            </a:lvl3pPr>
            <a:lvl4pPr latinLnBrk="0">
              <a:defRPr kumimoji="1" lang="ja-JP" sz="1600"/>
            </a:lvl4pPr>
            <a:lvl5pPr latinLnBrk="0">
              <a:defRPr kumimoji="1" lang="ja-JP" sz="1600"/>
            </a:lvl5pPr>
            <a:lvl6pPr latinLnBrk="0">
              <a:defRPr kumimoji="1" lang="ja-JP" sz="1600"/>
            </a:lvl6pPr>
            <a:lvl7pPr latinLnBrk="0">
              <a:defRPr kumimoji="1" lang="ja-JP" sz="1600"/>
            </a:lvl7pPr>
            <a:lvl8pPr latinLnBrk="0">
              <a:defRPr kumimoji="1" lang="ja-JP" sz="1600"/>
            </a:lvl8pPr>
            <a:lvl9pPr latinLnBrk="0">
              <a:defRPr kumimoji="1" lang="ja-JP" sz="1600"/>
            </a:lvl9pPr>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5" name="日付プレースホルダー 4"/>
          <p:cNvSpPr>
            <a:spLocks noGrp="1"/>
          </p:cNvSpPr>
          <p:nvPr>
            <p:ph type="dt" sz="half" idx="10"/>
          </p:nvPr>
        </p:nvSpPr>
        <p:spPr/>
        <p:txBody>
          <a:bodyPr/>
          <a:lstStyle/>
          <a:p>
            <a:fld id="{F12952B5-7A2F-4CC8-B7CE-9234E21C2837}" type="datetimeFigureOut">
              <a:t>2013/11/1</a:t>
            </a:fld>
            <a:endParaRPr kumimoji="1" lang="ja-JP"/>
          </a:p>
        </p:txBody>
      </p:sp>
      <p:sp>
        <p:nvSpPr>
          <p:cNvPr id="6" name="フッター プレースホルダー 5"/>
          <p:cNvSpPr>
            <a:spLocks noGrp="1"/>
          </p:cNvSpPr>
          <p:nvPr>
            <p:ph type="ftr" sz="quarter" idx="11"/>
          </p:nvPr>
        </p:nvSpPr>
        <p:spPr/>
        <p:txBody>
          <a:bodyPr/>
          <a:lstStyle/>
          <a:p>
            <a:endParaRPr kumimoji="1" lang="ja-JP"/>
          </a:p>
        </p:txBody>
      </p:sp>
      <p:sp>
        <p:nvSpPr>
          <p:cNvPr id="7" name="スライド番号プレースホルダー 6"/>
          <p:cNvSpPr>
            <a:spLocks noGrp="1"/>
          </p:cNvSpPr>
          <p:nvPr>
            <p:ph type="sldNum" sz="quarter" idx="12"/>
          </p:nvPr>
        </p:nvSpPr>
        <p:spPr/>
        <p:txBody>
          <a:bodyPr/>
          <a:lstStyle/>
          <a:p>
            <a:fld id="{4FAB73BC-B049-4115-A692-8D63A059BFB8}" type="slidenum">
              <a:t>‹#›</a:t>
            </a:fld>
            <a:endParaRPr kumimoji="1" lang="ja-JP"/>
          </a:p>
        </p:txBody>
      </p:sp>
    </p:spTree>
    <p:extLst>
      <p:ext uri="{BB962C8B-B14F-4D97-AF65-F5344CB8AC3E}">
        <p14:creationId xmlns:p14="http://schemas.microsoft.com/office/powerpoint/2010/main" val="723366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タイトル 9"/>
          <p:cNvSpPr>
            <a:spLocks noGrp="1"/>
          </p:cNvSpPr>
          <p:nvPr>
            <p:ph type="title"/>
          </p:nvPr>
        </p:nvSpPr>
        <p:spPr/>
        <p:txBody>
          <a:bodyPr/>
          <a:lstStyle/>
          <a:p>
            <a:r>
              <a:rPr kumimoji="1" lang="ja-JP"/>
              <a:t>マスター タイトルのスタイルを編集するには、ここをクリック</a:t>
            </a:r>
          </a:p>
        </p:txBody>
      </p:sp>
      <p:sp>
        <p:nvSpPr>
          <p:cNvPr id="3" name="テキスト プレースホルダー 2"/>
          <p:cNvSpPr>
            <a:spLocks noGrp="1"/>
          </p:cNvSpPr>
          <p:nvPr>
            <p:ph type="body" idx="1"/>
          </p:nvPr>
        </p:nvSpPr>
        <p:spPr>
          <a:xfrm>
            <a:off x="676656" y="2040467"/>
            <a:ext cx="4663440" cy="723400"/>
          </a:xfrm>
        </p:spPr>
        <p:txBody>
          <a:bodyPr anchor="ctr">
            <a:normAutofit/>
          </a:bodyPr>
          <a:lstStyle>
            <a:lvl1pPr marL="0" indent="0" latinLnBrk="0">
              <a:buNone/>
              <a:defRPr kumimoji="1" lang="ja-JP" sz="2200" b="0" cap="all" baseline="0">
                <a:solidFill>
                  <a:schemeClr val="tx1">
                    <a:lumMod val="85000"/>
                    <a:lumOff val="15000"/>
                  </a:schemeClr>
                </a:solidFill>
                <a:latin typeface="+mj-lt"/>
              </a:defRPr>
            </a:lvl1pPr>
            <a:lvl2pPr marL="457200" indent="0" latinLnBrk="0">
              <a:buNone/>
              <a:defRPr kumimoji="1" lang="ja-JP" sz="2000" b="1"/>
            </a:lvl2pPr>
            <a:lvl3pPr marL="914400" indent="0" latinLnBrk="0">
              <a:buNone/>
              <a:defRPr kumimoji="1" lang="ja-JP" sz="1800" b="1"/>
            </a:lvl3pPr>
            <a:lvl4pPr marL="1371600" indent="0" latinLnBrk="0">
              <a:buNone/>
              <a:defRPr kumimoji="1" lang="ja-JP" sz="1600" b="1"/>
            </a:lvl4pPr>
            <a:lvl5pPr marL="1828800" indent="0" latinLnBrk="0">
              <a:buNone/>
              <a:defRPr kumimoji="1" lang="ja-JP" sz="1600" b="1"/>
            </a:lvl5pPr>
            <a:lvl6pPr marL="2286000" indent="0" latinLnBrk="0">
              <a:buNone/>
              <a:defRPr kumimoji="1" lang="ja-JP" sz="1600" b="1"/>
            </a:lvl6pPr>
            <a:lvl7pPr marL="2743200" indent="0" latinLnBrk="0">
              <a:buNone/>
              <a:defRPr kumimoji="1" lang="ja-JP" sz="1600" b="1"/>
            </a:lvl7pPr>
            <a:lvl8pPr marL="3200400" indent="0" latinLnBrk="0">
              <a:buNone/>
              <a:defRPr kumimoji="1" lang="ja-JP" sz="1600" b="1"/>
            </a:lvl8pPr>
            <a:lvl9pPr marL="3657600" indent="0" latinLnBrk="0">
              <a:buNone/>
              <a:defRPr kumimoji="1" lang="ja-JP" sz="1600" b="1"/>
            </a:lvl9pPr>
          </a:lstStyle>
          <a:p>
            <a:pPr lvl="0"/>
            <a:r>
              <a:rPr kumimoji="1" lang="ja-JP"/>
              <a:t>マスター テキストのスタイルを編集するには、ここをクリック</a:t>
            </a:r>
          </a:p>
        </p:txBody>
      </p:sp>
      <p:sp>
        <p:nvSpPr>
          <p:cNvPr id="4" name="コンテンツ プレースホルダー 3"/>
          <p:cNvSpPr>
            <a:spLocks noGrp="1"/>
          </p:cNvSpPr>
          <p:nvPr>
            <p:ph sz="half" idx="2"/>
          </p:nvPr>
        </p:nvSpPr>
        <p:spPr>
          <a:xfrm>
            <a:off x="676656" y="2753084"/>
            <a:ext cx="4663440" cy="3200400"/>
          </a:xfrm>
        </p:spPr>
        <p:txBody>
          <a:bodyPr/>
          <a:lstStyle>
            <a:lvl1pPr latinLnBrk="0">
              <a:defRPr kumimoji="1" lang="ja-JP" sz="2400"/>
            </a:lvl1pPr>
            <a:lvl2pPr latinLnBrk="0">
              <a:defRPr kumimoji="1" lang="ja-JP" sz="2000"/>
            </a:lvl2pPr>
            <a:lvl3pPr latinLnBrk="0">
              <a:defRPr kumimoji="1" lang="ja-JP" sz="1800"/>
            </a:lvl3pPr>
            <a:lvl4pPr latinLnBrk="0">
              <a:defRPr kumimoji="1" lang="ja-JP" sz="1600"/>
            </a:lvl4pPr>
            <a:lvl5pPr latinLnBrk="0">
              <a:defRPr kumimoji="1" lang="ja-JP" sz="1600"/>
            </a:lvl5pPr>
            <a:lvl6pPr latinLnBrk="0">
              <a:defRPr kumimoji="1" lang="ja-JP" sz="1600"/>
            </a:lvl6pPr>
            <a:lvl7pPr latinLnBrk="0">
              <a:defRPr kumimoji="1" lang="ja-JP" sz="1600"/>
            </a:lvl7pPr>
            <a:lvl8pPr latinLnBrk="0">
              <a:defRPr kumimoji="1" lang="ja-JP" sz="1600"/>
            </a:lvl8pPr>
            <a:lvl9pPr latinLnBrk="0">
              <a:defRPr kumimoji="1" lang="ja-JP" sz="1600"/>
            </a:lvl9pPr>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5" name="テキスト プレースホルダー 4"/>
          <p:cNvSpPr>
            <a:spLocks noGrp="1"/>
          </p:cNvSpPr>
          <p:nvPr>
            <p:ph type="body" sz="quarter" idx="3"/>
          </p:nvPr>
        </p:nvSpPr>
        <p:spPr>
          <a:xfrm>
            <a:off x="6007608" y="2038435"/>
            <a:ext cx="4663440" cy="722376"/>
          </a:xfrm>
        </p:spPr>
        <p:txBody>
          <a:bodyPr anchor="ctr">
            <a:normAutofit/>
          </a:bodyPr>
          <a:lstStyle>
            <a:lvl1pPr marL="0" indent="0" latinLnBrk="0">
              <a:buNone/>
              <a:defRPr kumimoji="1" lang="ja-JP" sz="2200" b="0" cap="all" baseline="0">
                <a:solidFill>
                  <a:schemeClr val="tx1">
                    <a:lumMod val="85000"/>
                    <a:lumOff val="15000"/>
                  </a:schemeClr>
                </a:solidFill>
                <a:latin typeface="+mj-lt"/>
              </a:defRPr>
            </a:lvl1pPr>
            <a:lvl2pPr marL="457200" indent="0" latinLnBrk="0">
              <a:buNone/>
              <a:defRPr kumimoji="1" lang="ja-JP" sz="2000" b="1"/>
            </a:lvl2pPr>
            <a:lvl3pPr marL="914400" indent="0" latinLnBrk="0">
              <a:buNone/>
              <a:defRPr kumimoji="1" lang="ja-JP" sz="1800" b="1"/>
            </a:lvl3pPr>
            <a:lvl4pPr marL="1371600" indent="0" latinLnBrk="0">
              <a:buNone/>
              <a:defRPr kumimoji="1" lang="ja-JP" sz="1600" b="1"/>
            </a:lvl4pPr>
            <a:lvl5pPr marL="1828800" indent="0" latinLnBrk="0">
              <a:buNone/>
              <a:defRPr kumimoji="1" lang="ja-JP" sz="1600" b="1"/>
            </a:lvl5pPr>
            <a:lvl6pPr marL="2286000" indent="0" latinLnBrk="0">
              <a:buNone/>
              <a:defRPr kumimoji="1" lang="ja-JP" sz="1600" b="1"/>
            </a:lvl6pPr>
            <a:lvl7pPr marL="2743200" indent="0" latinLnBrk="0">
              <a:buNone/>
              <a:defRPr kumimoji="1" lang="ja-JP" sz="1600" b="1"/>
            </a:lvl7pPr>
            <a:lvl8pPr marL="3200400" indent="0" latinLnBrk="0">
              <a:buNone/>
              <a:defRPr kumimoji="1" lang="ja-JP" sz="1600" b="1"/>
            </a:lvl8pPr>
            <a:lvl9pPr marL="3657600" indent="0" latinLnBrk="0">
              <a:buNone/>
              <a:defRPr kumimoji="1" lang="ja-JP" sz="1600" b="1"/>
            </a:lvl9pPr>
          </a:lstStyle>
          <a:p>
            <a:pPr lvl="0"/>
            <a:r>
              <a:rPr kumimoji="1" lang="ja-JP"/>
              <a:t>マスター テキストのスタイルを編集するには、ここをクリック</a:t>
            </a:r>
          </a:p>
        </p:txBody>
      </p:sp>
      <p:sp>
        <p:nvSpPr>
          <p:cNvPr id="6" name="コンテンツ プレースホルダー 5"/>
          <p:cNvSpPr>
            <a:spLocks noGrp="1"/>
          </p:cNvSpPr>
          <p:nvPr>
            <p:ph sz="quarter" idx="4"/>
          </p:nvPr>
        </p:nvSpPr>
        <p:spPr>
          <a:xfrm>
            <a:off x="6007608" y="2750990"/>
            <a:ext cx="4663440" cy="3200400"/>
          </a:xfrm>
        </p:spPr>
        <p:txBody>
          <a:bodyPr/>
          <a:lstStyle>
            <a:lvl1pPr latinLnBrk="0">
              <a:defRPr kumimoji="1" lang="ja-JP" sz="2400"/>
            </a:lvl1pPr>
            <a:lvl2pPr latinLnBrk="0">
              <a:defRPr kumimoji="1" lang="ja-JP" sz="2000"/>
            </a:lvl2pPr>
            <a:lvl3pPr latinLnBrk="0">
              <a:defRPr kumimoji="1" lang="ja-JP" sz="1800"/>
            </a:lvl3pPr>
            <a:lvl4pPr latinLnBrk="0">
              <a:defRPr kumimoji="1" lang="ja-JP" sz="1600"/>
            </a:lvl4pPr>
            <a:lvl5pPr latinLnBrk="0">
              <a:defRPr kumimoji="1" lang="ja-JP" sz="1600"/>
            </a:lvl5pPr>
            <a:lvl6pPr latinLnBrk="0">
              <a:defRPr kumimoji="1" lang="ja-JP" sz="1600"/>
            </a:lvl6pPr>
            <a:lvl7pPr latinLnBrk="0">
              <a:defRPr kumimoji="1" lang="ja-JP" sz="1600"/>
            </a:lvl7pPr>
            <a:lvl8pPr latinLnBrk="0">
              <a:defRPr kumimoji="1" lang="ja-JP" sz="1600"/>
            </a:lvl8pPr>
            <a:lvl9pPr latinLnBrk="0">
              <a:defRPr kumimoji="1" lang="ja-JP" sz="1600"/>
            </a:lvl9pPr>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7" name="日付プレースホルダー 6"/>
          <p:cNvSpPr>
            <a:spLocks noGrp="1"/>
          </p:cNvSpPr>
          <p:nvPr>
            <p:ph type="dt" sz="half" idx="10"/>
          </p:nvPr>
        </p:nvSpPr>
        <p:spPr/>
        <p:txBody>
          <a:bodyPr/>
          <a:lstStyle/>
          <a:p>
            <a:fld id="{CE1DA07A-9201-4B4B-BAF2-015AFA30F520}" type="datetimeFigureOut">
              <a:t>2013/11/1</a:t>
            </a:fld>
            <a:endParaRPr kumimoji="1" lang="ja-JP"/>
          </a:p>
        </p:txBody>
      </p:sp>
      <p:sp>
        <p:nvSpPr>
          <p:cNvPr id="8" name="フッター プレースホルダー 7"/>
          <p:cNvSpPr>
            <a:spLocks noGrp="1"/>
          </p:cNvSpPr>
          <p:nvPr>
            <p:ph type="ftr" sz="quarter" idx="11"/>
          </p:nvPr>
        </p:nvSpPr>
        <p:spPr/>
        <p:txBody>
          <a:bodyPr/>
          <a:lstStyle/>
          <a:p>
            <a:endParaRPr kumimoji="1" lang="ja-JP"/>
          </a:p>
        </p:txBody>
      </p:sp>
      <p:sp>
        <p:nvSpPr>
          <p:cNvPr id="9" name="スライド番号プレースホルダー 8"/>
          <p:cNvSpPr>
            <a:spLocks noGrp="1"/>
          </p:cNvSpPr>
          <p:nvPr>
            <p:ph type="sldNum" sz="quarter" idx="12"/>
          </p:nvPr>
        </p:nvSpPr>
        <p:spPr/>
        <p:txBody>
          <a:bodyPr/>
          <a:lstStyle/>
          <a:p>
            <a:fld id="{4FAB73BC-B049-4115-A692-8D63A059BFB8}" type="slidenum">
              <a:t>‹#›</a:t>
            </a:fld>
            <a:endParaRPr kumimoji="1" lang="ja-JP"/>
          </a:p>
        </p:txBody>
      </p:sp>
    </p:spTree>
    <p:extLst>
      <p:ext uri="{BB962C8B-B14F-4D97-AF65-F5344CB8AC3E}">
        <p14:creationId xmlns:p14="http://schemas.microsoft.com/office/powerpoint/2010/main" val="2858236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ja-JP"/>
              <a:t>マスター タイトルのスタイルを編集するには、ここをクリック</a:t>
            </a:r>
          </a:p>
        </p:txBody>
      </p:sp>
      <p:sp>
        <p:nvSpPr>
          <p:cNvPr id="3" name="日付プレースホルダー 2"/>
          <p:cNvSpPr>
            <a:spLocks noGrp="1"/>
          </p:cNvSpPr>
          <p:nvPr>
            <p:ph type="dt" sz="half" idx="10"/>
          </p:nvPr>
        </p:nvSpPr>
        <p:spPr/>
        <p:txBody>
          <a:bodyPr/>
          <a:lstStyle/>
          <a:p>
            <a:fld id="{73D7E00A-486F-4252-8B1D-E32645521F49}" type="datetimeFigureOut">
              <a:t>2013/11/1</a:t>
            </a:fld>
            <a:endParaRPr kumimoji="1" lang="ja-JP"/>
          </a:p>
        </p:txBody>
      </p:sp>
      <p:sp>
        <p:nvSpPr>
          <p:cNvPr id="4" name="フッター プレースホルダー 3"/>
          <p:cNvSpPr>
            <a:spLocks noGrp="1"/>
          </p:cNvSpPr>
          <p:nvPr>
            <p:ph type="ftr" sz="quarter" idx="11"/>
          </p:nvPr>
        </p:nvSpPr>
        <p:spPr/>
        <p:txBody>
          <a:bodyPr/>
          <a:lstStyle/>
          <a:p>
            <a:endParaRPr kumimoji="1" lang="ja-JP"/>
          </a:p>
        </p:txBody>
      </p:sp>
      <p:sp>
        <p:nvSpPr>
          <p:cNvPr id="5" name="スライド番号プレースホルダー 4"/>
          <p:cNvSpPr>
            <a:spLocks noGrp="1"/>
          </p:cNvSpPr>
          <p:nvPr>
            <p:ph type="sldNum" sz="quarter" idx="12"/>
          </p:nvPr>
        </p:nvSpPr>
        <p:spPr/>
        <p:txBody>
          <a:bodyPr/>
          <a:lstStyle/>
          <a:p>
            <a:fld id="{4FAB73BC-B049-4115-A692-8D63A059BFB8}" type="slidenum">
              <a:t>‹#›</a:t>
            </a:fld>
            <a:endParaRPr kumimoji="1" lang="ja-JP"/>
          </a:p>
        </p:txBody>
      </p:sp>
    </p:spTree>
    <p:extLst>
      <p:ext uri="{BB962C8B-B14F-4D97-AF65-F5344CB8AC3E}">
        <p14:creationId xmlns:p14="http://schemas.microsoft.com/office/powerpoint/2010/main" val="1981361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DDF5F92-E675-4B36-9A60-69A962A68675}" type="datetimeFigureOut">
              <a:t>2013/11/1</a:t>
            </a:fld>
            <a:endParaRPr kumimoji="1" lang="ja-JP"/>
          </a:p>
        </p:txBody>
      </p:sp>
      <p:sp>
        <p:nvSpPr>
          <p:cNvPr id="3" name="フッター プレースホルダー 2"/>
          <p:cNvSpPr>
            <a:spLocks noGrp="1"/>
          </p:cNvSpPr>
          <p:nvPr>
            <p:ph type="ftr" sz="quarter" idx="11"/>
          </p:nvPr>
        </p:nvSpPr>
        <p:spPr/>
        <p:txBody>
          <a:bodyPr/>
          <a:lstStyle/>
          <a:p>
            <a:endParaRPr kumimoji="1" lang="ja-JP"/>
          </a:p>
        </p:txBody>
      </p:sp>
      <p:sp>
        <p:nvSpPr>
          <p:cNvPr id="4" name="スライド番号プレースホルダー 3"/>
          <p:cNvSpPr>
            <a:spLocks noGrp="1"/>
          </p:cNvSpPr>
          <p:nvPr>
            <p:ph type="sldNum" sz="quarter" idx="12"/>
          </p:nvPr>
        </p:nvSpPr>
        <p:spPr/>
        <p:txBody>
          <a:bodyPr/>
          <a:lstStyle/>
          <a:p>
            <a:fld id="{4FAB73BC-B049-4115-A692-8D63A059BFB8}" type="slidenum">
              <a:t>‹#›</a:t>
            </a:fld>
            <a:endParaRPr kumimoji="1" lang="ja-JP"/>
          </a:p>
        </p:txBody>
      </p:sp>
    </p:spTree>
    <p:extLst>
      <p:ext uri="{BB962C8B-B14F-4D97-AF65-F5344CB8AC3E}">
        <p14:creationId xmlns:p14="http://schemas.microsoft.com/office/powerpoint/2010/main" val="2663738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キャプション付きのコンテンツ">
    <p:spTree>
      <p:nvGrpSpPr>
        <p:cNvPr id="1" name=""/>
        <p:cNvGrpSpPr/>
        <p:nvPr/>
      </p:nvGrpSpPr>
      <p:grpSpPr>
        <a:xfrm>
          <a:off x="0" y="0"/>
          <a:ext cx="0" cy="0"/>
          <a:chOff x="0" y="0"/>
          <a:chExt cx="0" cy="0"/>
        </a:xfrm>
      </p:grpSpPr>
      <p:sp>
        <p:nvSpPr>
          <p:cNvPr id="2" name="長方形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タイトル 8"/>
          <p:cNvSpPr>
            <a:spLocks noGrp="1"/>
          </p:cNvSpPr>
          <p:nvPr>
            <p:ph type="title"/>
          </p:nvPr>
        </p:nvSpPr>
        <p:spPr>
          <a:xfrm>
            <a:off x="8261404" y="542282"/>
            <a:ext cx="3383280" cy="1920240"/>
          </a:xfrm>
        </p:spPr>
        <p:txBody>
          <a:bodyPr anchor="b">
            <a:noAutofit/>
          </a:bodyPr>
          <a:lstStyle>
            <a:lvl1pPr latinLnBrk="0">
              <a:lnSpc>
                <a:spcPct val="85000"/>
              </a:lnSpc>
              <a:defRPr kumimoji="1" lang="ja-JP" sz="4000">
                <a:solidFill>
                  <a:srgbClr val="FFFFFF"/>
                </a:solidFill>
              </a:defRPr>
            </a:lvl1pPr>
          </a:lstStyle>
          <a:p>
            <a:r>
              <a:rPr kumimoji="1" lang="ja-JP"/>
              <a:t>マスター タイトルのスタイルを編集するには、ここをクリック</a:t>
            </a:r>
          </a:p>
        </p:txBody>
      </p:sp>
      <p:sp>
        <p:nvSpPr>
          <p:cNvPr id="3" name="コンテンツ プレースホルダー 2"/>
          <p:cNvSpPr>
            <a:spLocks noGrp="1"/>
          </p:cNvSpPr>
          <p:nvPr>
            <p:ph idx="1"/>
          </p:nvPr>
        </p:nvSpPr>
        <p:spPr>
          <a:xfrm>
            <a:off x="762000" y="762000"/>
            <a:ext cx="6096000" cy="4572000"/>
          </a:xfrm>
        </p:spPr>
        <p:txBody>
          <a:bodyPr/>
          <a:lstStyle>
            <a:lvl1pPr latinLnBrk="0">
              <a:defRPr kumimoji="1" lang="ja-JP" sz="3200"/>
            </a:lvl1pPr>
            <a:lvl2pPr latinLnBrk="0">
              <a:defRPr kumimoji="1" lang="ja-JP" sz="2800"/>
            </a:lvl2pPr>
            <a:lvl3pPr latinLnBrk="0">
              <a:defRPr kumimoji="1" lang="ja-JP" sz="2400"/>
            </a:lvl3pPr>
            <a:lvl4pPr latinLnBrk="0">
              <a:defRPr kumimoji="1" lang="ja-JP" sz="2000"/>
            </a:lvl4pPr>
            <a:lvl5pPr latinLnBrk="0">
              <a:defRPr kumimoji="1" lang="ja-JP" sz="2000"/>
            </a:lvl5pPr>
            <a:lvl6pPr latinLnBrk="0">
              <a:defRPr kumimoji="1" lang="ja-JP" sz="2000"/>
            </a:lvl6pPr>
            <a:lvl7pPr latinLnBrk="0">
              <a:defRPr kumimoji="1" lang="ja-JP" sz="2000"/>
            </a:lvl7pPr>
            <a:lvl8pPr latinLnBrk="0">
              <a:defRPr kumimoji="1" lang="ja-JP" sz="2000"/>
            </a:lvl8pPr>
            <a:lvl9pPr latinLnBrk="0">
              <a:defRPr kumimoji="1" lang="ja-JP" sz="2000"/>
            </a:lvl9pPr>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4" name="テキスト プレースホルダー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kumimoji="1" lang="ja-JP" sz="1800">
                <a:solidFill>
                  <a:srgbClr val="262626"/>
                </a:solidFill>
              </a:defRPr>
            </a:lvl1pPr>
            <a:lvl2pPr marL="457200" indent="0" latinLnBrk="0">
              <a:buNone/>
              <a:defRPr kumimoji="1" lang="ja-JP" sz="1200"/>
            </a:lvl2pPr>
            <a:lvl3pPr marL="914400" indent="0" latinLnBrk="0">
              <a:buNone/>
              <a:defRPr kumimoji="1" lang="ja-JP" sz="1000"/>
            </a:lvl3pPr>
            <a:lvl4pPr marL="1371600" indent="0" latinLnBrk="0">
              <a:buNone/>
              <a:defRPr kumimoji="1" lang="ja-JP" sz="900"/>
            </a:lvl4pPr>
            <a:lvl5pPr marL="1828800" indent="0" latinLnBrk="0">
              <a:buNone/>
              <a:defRPr kumimoji="1" lang="ja-JP" sz="900"/>
            </a:lvl5pPr>
            <a:lvl6pPr marL="2286000" indent="0" latinLnBrk="0">
              <a:buNone/>
              <a:defRPr kumimoji="1" lang="ja-JP" sz="900"/>
            </a:lvl6pPr>
            <a:lvl7pPr marL="2743200" indent="0" latinLnBrk="0">
              <a:buNone/>
              <a:defRPr kumimoji="1" lang="ja-JP" sz="900"/>
            </a:lvl7pPr>
            <a:lvl8pPr marL="3200400" indent="0" latinLnBrk="0">
              <a:buNone/>
              <a:defRPr kumimoji="1" lang="ja-JP" sz="900"/>
            </a:lvl8pPr>
            <a:lvl9pPr marL="3657600" indent="0" latinLnBrk="0">
              <a:buNone/>
              <a:defRPr kumimoji="1" lang="ja-JP" sz="900"/>
            </a:lvl9pPr>
          </a:lstStyle>
          <a:p>
            <a:pPr marL="0" marR="0" lvl="0" indent="0" algn="l" defTabSz="914400" eaLnBrk="1" fontAlgn="auto" latinLnBrk="0" hangingPunct="1">
              <a:lnSpc>
                <a:spcPct val="100000"/>
              </a:lnSpc>
              <a:spcBef>
                <a:spcPts val="1400"/>
              </a:spcBef>
              <a:spcAft>
                <a:spcPts val="0"/>
              </a:spcAft>
              <a:buClrTx/>
              <a:buSzTx/>
              <a:buFontTx/>
              <a:buNone/>
              <a:tabLst/>
              <a:defRPr kumimoji="1" lang="ja-JP"/>
            </a:pPr>
            <a:r>
              <a:rPr kumimoji="1" lang="ja-JP"/>
              <a:t>マスター テキストのスタイルを編集するには、ここをクリック</a:t>
            </a:r>
          </a:p>
        </p:txBody>
      </p:sp>
      <p:sp>
        <p:nvSpPr>
          <p:cNvPr id="5" name="日付プレースホルダー 4"/>
          <p:cNvSpPr>
            <a:spLocks noGrp="1"/>
          </p:cNvSpPr>
          <p:nvPr>
            <p:ph type="dt" sz="half" idx="10"/>
          </p:nvPr>
        </p:nvSpPr>
        <p:spPr/>
        <p:txBody>
          <a:bodyPr/>
          <a:lstStyle/>
          <a:p>
            <a:fld id="{AF6E2C9B-5FA2-460D-9BE7-B0812FC2A6FF}" type="datetimeFigureOut">
              <a:t>2013/11/1</a:t>
            </a:fld>
            <a:endParaRPr kumimoji="1" lang="ja-JP"/>
          </a:p>
        </p:txBody>
      </p:sp>
      <p:sp>
        <p:nvSpPr>
          <p:cNvPr id="6" name="フッター プレースホルダー 5"/>
          <p:cNvSpPr>
            <a:spLocks noGrp="1"/>
          </p:cNvSpPr>
          <p:nvPr>
            <p:ph type="ftr" sz="quarter" idx="11"/>
          </p:nvPr>
        </p:nvSpPr>
        <p:spPr/>
        <p:txBody>
          <a:bodyPr/>
          <a:lstStyle/>
          <a:p>
            <a:endParaRPr kumimoji="1" lang="ja-JP"/>
          </a:p>
        </p:txBody>
      </p:sp>
      <p:sp>
        <p:nvSpPr>
          <p:cNvPr id="7" name="スライド番号プレースホルダー 6"/>
          <p:cNvSpPr>
            <a:spLocks noGrp="1"/>
          </p:cNvSpPr>
          <p:nvPr>
            <p:ph type="sldNum" sz="quarter" idx="12"/>
          </p:nvPr>
        </p:nvSpPr>
        <p:spPr/>
        <p:txBody>
          <a:bodyPr/>
          <a:lstStyle>
            <a:lvl1pPr latinLnBrk="0">
              <a:defRPr kumimoji="1" lang="ja-JP">
                <a:solidFill>
                  <a:srgbClr val="FFFFFF">
                    <a:alpha val="20000"/>
                  </a:srgbClr>
                </a:solidFill>
              </a:defRPr>
            </a:lvl1pPr>
          </a:lstStyle>
          <a:p>
            <a:fld id="{4FAB73BC-B049-4115-A692-8D63A059BFB8}" type="slidenum">
              <a:pPr/>
              <a:t>‹#›</a:t>
            </a:fld>
            <a:endParaRPr kumimoji="1" lang="ja-JP"/>
          </a:p>
        </p:txBody>
      </p:sp>
    </p:spTree>
    <p:extLst>
      <p:ext uri="{BB962C8B-B14F-4D97-AF65-F5344CB8AC3E}">
        <p14:creationId xmlns:p14="http://schemas.microsoft.com/office/powerpoint/2010/main" val="3311965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t>マスター タイトルのスタイルを編集するには、ここをクリック</a:t>
            </a:r>
          </a:p>
        </p:txBody>
      </p:sp>
      <p:sp>
        <p:nvSpPr>
          <p:cNvPr id="3" name="コンテンツ プレースホルダー 2"/>
          <p:cNvSpPr>
            <a:spLocks noGrp="1"/>
          </p:cNvSpPr>
          <p:nvPr>
            <p:ph idx="1"/>
          </p:nvPr>
        </p:nvSpPr>
        <p:spPr/>
        <p:txBody>
          <a:bodyPr/>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4" name="日付プレースホルダー 3"/>
          <p:cNvSpPr>
            <a:spLocks noGrp="1"/>
          </p:cNvSpPr>
          <p:nvPr>
            <p:ph type="dt" sz="half" idx="10"/>
          </p:nvPr>
        </p:nvSpPr>
        <p:spPr/>
        <p:txBody>
          <a:bodyPr/>
          <a:lstStyle/>
          <a:p>
            <a:fld id="{7B2D3E9E-A95C-48F2-B4BF-A71542E0BE9A}" type="datetimeFigureOut">
              <a:t>2013/11/1</a:t>
            </a:fld>
            <a:endParaRPr kumimoji="1" lang="ja-JP"/>
          </a:p>
        </p:txBody>
      </p:sp>
      <p:sp>
        <p:nvSpPr>
          <p:cNvPr id="5" name="フッター プレースホルダー 4"/>
          <p:cNvSpPr>
            <a:spLocks noGrp="1"/>
          </p:cNvSpPr>
          <p:nvPr>
            <p:ph type="ftr" sz="quarter" idx="11"/>
          </p:nvPr>
        </p:nvSpPr>
        <p:spPr/>
        <p:txBody>
          <a:bodyPr/>
          <a:lstStyle/>
          <a:p>
            <a:endParaRPr kumimoji="1" lang="ja-JP"/>
          </a:p>
        </p:txBody>
      </p:sp>
      <p:sp>
        <p:nvSpPr>
          <p:cNvPr id="6" name="スライド番号プレースホルダー 5"/>
          <p:cNvSpPr>
            <a:spLocks noGrp="1"/>
          </p:cNvSpPr>
          <p:nvPr>
            <p:ph type="sldNum" sz="quarter" idx="12"/>
          </p:nvPr>
        </p:nvSpPr>
        <p:spPr/>
        <p:txBody>
          <a:bodyPr/>
          <a:lstStyle/>
          <a:p>
            <a:fld id="{4FAB73BC-B049-4115-A692-8D63A059BFB8}" type="slidenum">
              <a:t>‹#›</a:t>
            </a:fld>
            <a:endParaRPr kumimoji="1" lang="ja-JP"/>
          </a:p>
        </p:txBody>
      </p:sp>
    </p:spTree>
    <p:extLst>
      <p:ext uri="{BB962C8B-B14F-4D97-AF65-F5344CB8AC3E}">
        <p14:creationId xmlns:p14="http://schemas.microsoft.com/office/powerpoint/2010/main" val="1197719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画像とキャプション">
    <p:bg>
      <p:bgPr>
        <a:solidFill>
          <a:schemeClr val="accent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649224" y="5418667"/>
            <a:ext cx="10780776" cy="613283"/>
          </a:xfrm>
        </p:spPr>
        <p:txBody>
          <a:bodyPr anchor="b">
            <a:normAutofit/>
          </a:bodyPr>
          <a:lstStyle>
            <a:lvl1pPr latinLnBrk="0">
              <a:defRPr kumimoji="1" lang="ja-JP" sz="3200" b="0">
                <a:solidFill>
                  <a:srgbClr val="FFFFFF"/>
                </a:solidFill>
              </a:defRPr>
            </a:lvl1pPr>
          </a:lstStyle>
          <a:p>
            <a:r>
              <a:rPr kumimoji="1" lang="ja-JP"/>
              <a:t>マスター タイトルのスタイルを編集するには、ここをクリック</a:t>
            </a:r>
          </a:p>
        </p:txBody>
      </p:sp>
      <p:sp>
        <p:nvSpPr>
          <p:cNvPr id="3" name="画像プレースホルダー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latinLnBrk="0">
              <a:spcBef>
                <a:spcPts val="800"/>
              </a:spcBef>
              <a:buNone/>
              <a:defRPr kumimoji="1" lang="ja-JP" sz="3200">
                <a:solidFill>
                  <a:schemeClr val="tx1">
                    <a:lumMod val="75000"/>
                    <a:lumOff val="25000"/>
                  </a:schemeClr>
                </a:solidFill>
              </a:defRPr>
            </a:lvl1pPr>
            <a:lvl2pPr marL="457200" indent="0" latinLnBrk="0">
              <a:buNone/>
              <a:defRPr kumimoji="1" lang="ja-JP" sz="2800"/>
            </a:lvl2pPr>
            <a:lvl3pPr marL="914400" indent="0" latinLnBrk="0">
              <a:buNone/>
              <a:defRPr kumimoji="1" lang="ja-JP" sz="2400"/>
            </a:lvl3pPr>
            <a:lvl4pPr marL="1371600" indent="0" latinLnBrk="0">
              <a:buNone/>
              <a:defRPr kumimoji="1" lang="ja-JP" sz="2000"/>
            </a:lvl4pPr>
            <a:lvl5pPr marL="1828800" indent="0" latinLnBrk="0">
              <a:buNone/>
              <a:defRPr kumimoji="1" lang="ja-JP" sz="2000"/>
            </a:lvl5pPr>
            <a:lvl6pPr marL="2286000" indent="0" latinLnBrk="0">
              <a:buNone/>
              <a:defRPr kumimoji="1" lang="ja-JP" sz="2000"/>
            </a:lvl6pPr>
            <a:lvl7pPr marL="2743200" indent="0" latinLnBrk="0">
              <a:buNone/>
              <a:defRPr kumimoji="1" lang="ja-JP" sz="2000"/>
            </a:lvl7pPr>
            <a:lvl8pPr marL="3200400" indent="0" latinLnBrk="0">
              <a:buNone/>
              <a:defRPr kumimoji="1" lang="ja-JP" sz="2000"/>
            </a:lvl8pPr>
            <a:lvl9pPr marL="3657600" indent="0" latinLnBrk="0">
              <a:buNone/>
              <a:defRPr kumimoji="1" lang="ja-JP" sz="2000"/>
            </a:lvl9pPr>
          </a:lstStyle>
          <a:p>
            <a:r>
              <a:rPr kumimoji="1" lang="ja-JP"/>
              <a:t>アイコンをクリックして画像を追加</a:t>
            </a:r>
          </a:p>
        </p:txBody>
      </p:sp>
      <p:sp>
        <p:nvSpPr>
          <p:cNvPr id="4" name="テキスト プレースホルダー 3"/>
          <p:cNvSpPr>
            <a:spLocks noGrp="1"/>
          </p:cNvSpPr>
          <p:nvPr>
            <p:ph type="body" sz="half" idx="2"/>
          </p:nvPr>
        </p:nvSpPr>
        <p:spPr>
          <a:xfrm>
            <a:off x="676656" y="5909735"/>
            <a:ext cx="9229344" cy="533400"/>
          </a:xfrm>
        </p:spPr>
        <p:txBody>
          <a:bodyPr>
            <a:normAutofit/>
          </a:bodyPr>
          <a:lstStyle>
            <a:lvl1pPr marL="0" indent="0" latinLnBrk="0">
              <a:lnSpc>
                <a:spcPct val="90000"/>
              </a:lnSpc>
              <a:buNone/>
              <a:defRPr kumimoji="1" lang="ja-JP" sz="1400">
                <a:solidFill>
                  <a:srgbClr val="262626"/>
                </a:solidFill>
              </a:defRPr>
            </a:lvl1pPr>
            <a:lvl2pPr marL="457200" indent="0" latinLnBrk="0">
              <a:buNone/>
              <a:defRPr kumimoji="1" lang="ja-JP" sz="1200"/>
            </a:lvl2pPr>
            <a:lvl3pPr marL="914400" indent="0" latinLnBrk="0">
              <a:buNone/>
              <a:defRPr kumimoji="1" lang="ja-JP" sz="1000"/>
            </a:lvl3pPr>
            <a:lvl4pPr marL="1371600" indent="0" latinLnBrk="0">
              <a:buNone/>
              <a:defRPr kumimoji="1" lang="ja-JP" sz="900"/>
            </a:lvl4pPr>
            <a:lvl5pPr marL="1828800" indent="0" latinLnBrk="0">
              <a:buNone/>
              <a:defRPr kumimoji="1" lang="ja-JP" sz="900"/>
            </a:lvl5pPr>
            <a:lvl6pPr marL="2286000" indent="0" latinLnBrk="0">
              <a:buNone/>
              <a:defRPr kumimoji="1" lang="ja-JP" sz="900"/>
            </a:lvl6pPr>
            <a:lvl7pPr marL="2743200" indent="0" latinLnBrk="0">
              <a:buNone/>
              <a:defRPr kumimoji="1" lang="ja-JP" sz="900"/>
            </a:lvl7pPr>
            <a:lvl8pPr marL="3200400" indent="0" latinLnBrk="0">
              <a:buNone/>
              <a:defRPr kumimoji="1" lang="ja-JP" sz="900"/>
            </a:lvl8pPr>
            <a:lvl9pPr marL="3657600" indent="0" latinLnBrk="0">
              <a:buNone/>
              <a:defRPr kumimoji="1" lang="ja-JP" sz="900"/>
            </a:lvl9pPr>
          </a:lstStyle>
          <a:p>
            <a:pPr lvl="0"/>
            <a:r>
              <a:rPr kumimoji="1" lang="ja-JP"/>
              <a:t>マスター テキストのスタイルを編集するには、ここをクリック</a:t>
            </a:r>
          </a:p>
        </p:txBody>
      </p:sp>
      <p:sp>
        <p:nvSpPr>
          <p:cNvPr id="12" name="日付プレースホルダー 11"/>
          <p:cNvSpPr>
            <a:spLocks noGrp="1"/>
          </p:cNvSpPr>
          <p:nvPr>
            <p:ph type="dt" sz="half" idx="10"/>
          </p:nvPr>
        </p:nvSpPr>
        <p:spPr/>
        <p:txBody>
          <a:bodyPr/>
          <a:lstStyle>
            <a:lvl1pPr latinLnBrk="0">
              <a:defRPr kumimoji="1" lang="ja-JP">
                <a:solidFill>
                  <a:srgbClr val="FFFFFF">
                    <a:alpha val="80000"/>
                  </a:srgbClr>
                </a:solidFill>
              </a:defRPr>
            </a:lvl1pPr>
          </a:lstStyle>
          <a:p>
            <a:fld id="{5586B75A-687E-405C-8A0B-8D00578BA2C3}" type="datetimeFigureOut">
              <a:pPr/>
              <a:t>2013/11/1</a:t>
            </a:fld>
            <a:endParaRPr kumimoji="1" lang="ja-JP"/>
          </a:p>
        </p:txBody>
      </p:sp>
      <p:sp>
        <p:nvSpPr>
          <p:cNvPr id="13" name="フッター プレースホルダー 12"/>
          <p:cNvSpPr>
            <a:spLocks noGrp="1"/>
          </p:cNvSpPr>
          <p:nvPr>
            <p:ph type="ftr" sz="quarter" idx="11"/>
          </p:nvPr>
        </p:nvSpPr>
        <p:spPr/>
        <p:txBody>
          <a:bodyPr/>
          <a:lstStyle>
            <a:lvl1pPr latinLnBrk="0">
              <a:defRPr kumimoji="1" lang="ja-JP">
                <a:solidFill>
                  <a:srgbClr val="FFFFFF">
                    <a:alpha val="80000"/>
                  </a:srgbClr>
                </a:solidFill>
              </a:defRPr>
            </a:lvl1pPr>
          </a:lstStyle>
          <a:p>
            <a:endParaRPr kumimoji="1" lang="ja-JP"/>
          </a:p>
        </p:txBody>
      </p:sp>
      <p:sp>
        <p:nvSpPr>
          <p:cNvPr id="14" name="スライド番号プレースホルダー 13"/>
          <p:cNvSpPr>
            <a:spLocks noGrp="1"/>
          </p:cNvSpPr>
          <p:nvPr>
            <p:ph type="sldNum" sz="quarter" idx="12"/>
          </p:nvPr>
        </p:nvSpPr>
        <p:spPr/>
        <p:txBody>
          <a:bodyPr/>
          <a:lstStyle>
            <a:lvl1pPr latinLnBrk="0">
              <a:defRPr kumimoji="1" lang="ja-JP">
                <a:solidFill>
                  <a:srgbClr val="FFFFFF">
                    <a:alpha val="25000"/>
                  </a:srgbClr>
                </a:solidFill>
              </a:defRPr>
            </a:lvl1pPr>
          </a:lstStyle>
          <a:p>
            <a:fld id="{4FAB73BC-B049-4115-A692-8D63A059BFB8}" type="slidenum">
              <a:pPr/>
              <a:t>‹#›</a:t>
            </a:fld>
            <a:endParaRPr kumimoji="1" lang="ja-JP"/>
          </a:p>
        </p:txBody>
      </p:sp>
    </p:spTree>
    <p:extLst>
      <p:ext uri="{BB962C8B-B14F-4D97-AF65-F5344CB8AC3E}">
        <p14:creationId xmlns:p14="http://schemas.microsoft.com/office/powerpoint/2010/main" val="101501346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t>マスター タイトルのスタイルを編集するには、ここをクリック</a:t>
            </a:r>
          </a:p>
        </p:txBody>
      </p:sp>
      <p:sp>
        <p:nvSpPr>
          <p:cNvPr id="3" name="縦書きテキスト プレースホルダー 2"/>
          <p:cNvSpPr>
            <a:spLocks noGrp="1"/>
          </p:cNvSpPr>
          <p:nvPr>
            <p:ph type="body" orient="vert" idx="1"/>
          </p:nvPr>
        </p:nvSpPr>
        <p:spPr/>
        <p:txBody>
          <a:bodyPr vert="eaVert"/>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4" name="日付プレースホルダー 3"/>
          <p:cNvSpPr>
            <a:spLocks noGrp="1"/>
          </p:cNvSpPr>
          <p:nvPr>
            <p:ph type="dt" sz="half" idx="10"/>
          </p:nvPr>
        </p:nvSpPr>
        <p:spPr/>
        <p:txBody>
          <a:bodyPr/>
          <a:lstStyle/>
          <a:p>
            <a:fld id="{5F4E5243-F52A-4D37-9694-EB26C6C31910}" type="datetimeFigureOut">
              <a:t>2013/11/1</a:t>
            </a:fld>
            <a:endParaRPr kumimoji="1" lang="ja-JP"/>
          </a:p>
        </p:txBody>
      </p:sp>
      <p:sp>
        <p:nvSpPr>
          <p:cNvPr id="5" name="フッター プレースホルダー 4"/>
          <p:cNvSpPr>
            <a:spLocks noGrp="1"/>
          </p:cNvSpPr>
          <p:nvPr>
            <p:ph type="ftr" sz="quarter" idx="11"/>
          </p:nvPr>
        </p:nvSpPr>
        <p:spPr/>
        <p:txBody>
          <a:bodyPr/>
          <a:lstStyle/>
          <a:p>
            <a:endParaRPr kumimoji="1" lang="ja-JP"/>
          </a:p>
        </p:txBody>
      </p:sp>
      <p:sp>
        <p:nvSpPr>
          <p:cNvPr id="6" name="スライド番号プレースホルダー 5"/>
          <p:cNvSpPr>
            <a:spLocks noGrp="1"/>
          </p:cNvSpPr>
          <p:nvPr>
            <p:ph type="sldNum" sz="quarter" idx="12"/>
          </p:nvPr>
        </p:nvSpPr>
        <p:spPr/>
        <p:txBody>
          <a:bodyPr/>
          <a:lstStyle/>
          <a:p>
            <a:fld id="{4FAB73BC-B049-4115-A692-8D63A059BFB8}" type="slidenum">
              <a:t>‹#›</a:t>
            </a:fld>
            <a:endParaRPr kumimoji="1" lang="ja-JP"/>
          </a:p>
        </p:txBody>
      </p:sp>
    </p:spTree>
    <p:extLst>
      <p:ext uri="{BB962C8B-B14F-4D97-AF65-F5344CB8AC3E}">
        <p14:creationId xmlns:p14="http://schemas.microsoft.com/office/powerpoint/2010/main" val="1891239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43950" y="695325"/>
            <a:ext cx="2628900" cy="4800600"/>
          </a:xfrm>
        </p:spPr>
        <p:txBody>
          <a:bodyPr vert="eaVert"/>
          <a:lstStyle/>
          <a:p>
            <a:r>
              <a:rPr kumimoji="1" lang="ja-JP"/>
              <a:t>マスター タイトルのスタイルを編集するには、ここをクリック</a:t>
            </a:r>
          </a:p>
        </p:txBody>
      </p:sp>
      <p:sp>
        <p:nvSpPr>
          <p:cNvPr id="3" name="縦書きテキスト プレースホルダー 2"/>
          <p:cNvSpPr>
            <a:spLocks noGrp="1"/>
          </p:cNvSpPr>
          <p:nvPr>
            <p:ph type="body" orient="vert" idx="1"/>
          </p:nvPr>
        </p:nvSpPr>
        <p:spPr>
          <a:xfrm>
            <a:off x="771525" y="714375"/>
            <a:ext cx="7734300" cy="5400675"/>
          </a:xfrm>
        </p:spPr>
        <p:txBody>
          <a:bodyPr vert="eaVert"/>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4" name="日付プレースホルダー 3"/>
          <p:cNvSpPr>
            <a:spLocks noGrp="1"/>
          </p:cNvSpPr>
          <p:nvPr>
            <p:ph type="dt" sz="half" idx="10"/>
          </p:nvPr>
        </p:nvSpPr>
        <p:spPr/>
        <p:txBody>
          <a:bodyPr/>
          <a:lstStyle/>
          <a:p>
            <a:fld id="{3A77B6E1-634A-48DC-9E8B-D894023267EF}" type="datetimeFigureOut">
              <a:t>2013/11/1</a:t>
            </a:fld>
            <a:endParaRPr kumimoji="1" lang="ja-JP"/>
          </a:p>
        </p:txBody>
      </p:sp>
      <p:sp>
        <p:nvSpPr>
          <p:cNvPr id="5" name="フッター プレースホルダー 4"/>
          <p:cNvSpPr>
            <a:spLocks noGrp="1"/>
          </p:cNvSpPr>
          <p:nvPr>
            <p:ph type="ftr" sz="quarter" idx="11"/>
          </p:nvPr>
        </p:nvSpPr>
        <p:spPr/>
        <p:txBody>
          <a:bodyPr/>
          <a:lstStyle/>
          <a:p>
            <a:endParaRPr kumimoji="1" lang="ja-JP"/>
          </a:p>
        </p:txBody>
      </p:sp>
      <p:sp>
        <p:nvSpPr>
          <p:cNvPr id="6" name="スライド番号プレースホルダー 5"/>
          <p:cNvSpPr>
            <a:spLocks noGrp="1"/>
          </p:cNvSpPr>
          <p:nvPr>
            <p:ph type="sldNum" sz="quarter" idx="12"/>
          </p:nvPr>
        </p:nvSpPr>
        <p:spPr/>
        <p:txBody>
          <a:bodyPr/>
          <a:lstStyle/>
          <a:p>
            <a:fld id="{4FAB73BC-B049-4115-A692-8D63A059BFB8}" type="slidenum">
              <a:t>‹#›</a:t>
            </a:fld>
            <a:endParaRPr kumimoji="1" lang="ja-JP"/>
          </a:p>
        </p:txBody>
      </p:sp>
    </p:spTree>
    <p:extLst>
      <p:ext uri="{BB962C8B-B14F-4D97-AF65-F5344CB8AC3E}">
        <p14:creationId xmlns:p14="http://schemas.microsoft.com/office/powerpoint/2010/main" val="849534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chemeClr val="accent1"/>
        </a:solidFill>
        <a:effectLst/>
      </p:bgPr>
    </p:bg>
    <p:spTree>
      <p:nvGrpSpPr>
        <p:cNvPr id="1" name=""/>
        <p:cNvGrpSpPr/>
        <p:nvPr/>
      </p:nvGrpSpPr>
      <p:grpSpPr>
        <a:xfrm>
          <a:off x="0" y="0"/>
          <a:ext cx="0" cy="0"/>
          <a:chOff x="0" y="0"/>
          <a:chExt cx="0" cy="0"/>
        </a:xfrm>
      </p:grpSpPr>
      <p:sp>
        <p:nvSpPr>
          <p:cNvPr id="4" name="長方形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タイトル 1"/>
          <p:cNvSpPr>
            <a:spLocks noGrp="1"/>
          </p:cNvSpPr>
          <p:nvPr>
            <p:ph type="ctrTitle"/>
          </p:nvPr>
        </p:nvSpPr>
        <p:spPr>
          <a:xfrm>
            <a:off x="603504" y="770467"/>
            <a:ext cx="10782300" cy="3352800"/>
          </a:xfrm>
        </p:spPr>
        <p:txBody>
          <a:bodyPr anchor="b">
            <a:noAutofit/>
          </a:bodyPr>
          <a:lstStyle>
            <a:lvl1pPr algn="l" latinLnBrk="0">
              <a:lnSpc>
                <a:spcPct val="80000"/>
              </a:lnSpc>
              <a:defRPr kumimoji="1" lang="ja-JP" sz="8800" spc="-120" baseline="0">
                <a:solidFill>
                  <a:srgbClr val="FFFFFF"/>
                </a:solidFill>
              </a:defRPr>
            </a:lvl1pPr>
          </a:lstStyle>
          <a:p>
            <a:r>
              <a:rPr kumimoji="1" lang="ja-JP"/>
              <a:t>マスター タイトルのスタイルを編集するには、ここをクリック</a:t>
            </a:r>
          </a:p>
        </p:txBody>
      </p:sp>
      <p:sp>
        <p:nvSpPr>
          <p:cNvPr id="3" name="サブタイトル 2"/>
          <p:cNvSpPr>
            <a:spLocks noGrp="1"/>
          </p:cNvSpPr>
          <p:nvPr>
            <p:ph type="subTitle" idx="1"/>
          </p:nvPr>
        </p:nvSpPr>
        <p:spPr>
          <a:xfrm>
            <a:off x="667512" y="4206876"/>
            <a:ext cx="9228201" cy="1645920"/>
          </a:xfrm>
        </p:spPr>
        <p:txBody>
          <a:bodyPr>
            <a:normAutofit/>
          </a:bodyPr>
          <a:lstStyle>
            <a:lvl1pPr marL="0" indent="0" algn="l" latinLnBrk="0">
              <a:buNone/>
              <a:defRPr kumimoji="1" lang="ja-JP" sz="3200">
                <a:solidFill>
                  <a:srgbClr val="262626"/>
                </a:solidFill>
                <a:latin typeface="+mj-lt"/>
              </a:defRPr>
            </a:lvl1pPr>
            <a:lvl2pPr marL="457200" indent="0" algn="ctr" latinLnBrk="0">
              <a:buNone/>
              <a:defRPr kumimoji="1" lang="ja-JP" sz="2800"/>
            </a:lvl2pPr>
            <a:lvl3pPr marL="914400" indent="0" algn="ctr" latinLnBrk="0">
              <a:buNone/>
              <a:defRPr kumimoji="1" lang="ja-JP" sz="2400"/>
            </a:lvl3pPr>
            <a:lvl4pPr marL="1371600" indent="0" algn="ctr" latinLnBrk="0">
              <a:buNone/>
              <a:defRPr kumimoji="1" lang="ja-JP" sz="2000"/>
            </a:lvl4pPr>
            <a:lvl5pPr marL="1828800" indent="0" algn="ctr" latinLnBrk="0">
              <a:buNone/>
              <a:defRPr kumimoji="1" lang="ja-JP" sz="2000"/>
            </a:lvl5pPr>
            <a:lvl6pPr marL="2286000" indent="0" algn="ctr" latinLnBrk="0">
              <a:buNone/>
              <a:defRPr kumimoji="1" lang="ja-JP" sz="2000"/>
            </a:lvl6pPr>
            <a:lvl7pPr marL="2743200" indent="0" algn="ctr" latinLnBrk="0">
              <a:buNone/>
              <a:defRPr kumimoji="1" lang="ja-JP" sz="2000"/>
            </a:lvl7pPr>
            <a:lvl8pPr marL="3200400" indent="0" algn="ctr" latinLnBrk="0">
              <a:buNone/>
              <a:defRPr kumimoji="1" lang="ja-JP" sz="2000"/>
            </a:lvl8pPr>
            <a:lvl9pPr marL="3657600" indent="0" algn="ctr" latinLnBrk="0">
              <a:buNone/>
              <a:defRPr kumimoji="1" lang="ja-JP" sz="2000"/>
            </a:lvl9pPr>
          </a:lstStyle>
          <a:p>
            <a:r>
              <a:rPr kumimoji="1" lang="ja-JP"/>
              <a:t>マスター サブタイトルのスタイルを編集するには、ここをクリック</a:t>
            </a:r>
          </a:p>
        </p:txBody>
      </p:sp>
      <p:sp>
        <p:nvSpPr>
          <p:cNvPr id="7" name="日付プレースホルダー 6"/>
          <p:cNvSpPr>
            <a:spLocks noGrp="1"/>
          </p:cNvSpPr>
          <p:nvPr>
            <p:ph type="dt" sz="half" idx="10"/>
          </p:nvPr>
        </p:nvSpPr>
        <p:spPr/>
        <p:txBody>
          <a:bodyPr/>
          <a:lstStyle>
            <a:lvl1pPr latinLnBrk="0">
              <a:defRPr kumimoji="1" lang="ja-JP">
                <a:solidFill>
                  <a:srgbClr val="FFFFFF">
                    <a:alpha val="80000"/>
                  </a:srgbClr>
                </a:solidFill>
              </a:defRPr>
            </a:lvl1pPr>
          </a:lstStyle>
          <a:p>
            <a:fld id="{5586B75A-687E-405C-8A0B-8D00578BA2C3}" type="datetimeFigureOut">
              <a:pPr/>
              <a:t>2013/11/1</a:t>
            </a:fld>
            <a:endParaRPr kumimoji="1" lang="ja-JP"/>
          </a:p>
        </p:txBody>
      </p:sp>
      <p:sp>
        <p:nvSpPr>
          <p:cNvPr id="8" name="フッター プレースホルダー 7"/>
          <p:cNvSpPr>
            <a:spLocks noGrp="1"/>
          </p:cNvSpPr>
          <p:nvPr>
            <p:ph type="ftr" sz="quarter" idx="11"/>
          </p:nvPr>
        </p:nvSpPr>
        <p:spPr/>
        <p:txBody>
          <a:bodyPr/>
          <a:lstStyle>
            <a:lvl1pPr latinLnBrk="0">
              <a:defRPr kumimoji="1" lang="ja-JP">
                <a:solidFill>
                  <a:srgbClr val="FFFFFF">
                    <a:alpha val="80000"/>
                  </a:srgbClr>
                </a:solidFill>
              </a:defRPr>
            </a:lvl1pPr>
          </a:lstStyle>
          <a:p>
            <a:endParaRPr kumimoji="1" lang="ja-JP"/>
          </a:p>
        </p:txBody>
      </p:sp>
      <p:sp>
        <p:nvSpPr>
          <p:cNvPr id="9" name="スライド番号プレースホルダー 8"/>
          <p:cNvSpPr>
            <a:spLocks noGrp="1"/>
          </p:cNvSpPr>
          <p:nvPr>
            <p:ph type="sldNum" sz="quarter" idx="12"/>
          </p:nvPr>
        </p:nvSpPr>
        <p:spPr/>
        <p:txBody>
          <a:bodyPr/>
          <a:lstStyle>
            <a:lvl1pPr latinLnBrk="0">
              <a:defRPr kumimoji="1" lang="ja-JP">
                <a:solidFill>
                  <a:srgbClr val="FFFFFF">
                    <a:alpha val="25000"/>
                  </a:srgbClr>
                </a:solidFill>
              </a:defRPr>
            </a:lvl1pPr>
          </a:lstStyle>
          <a:p>
            <a:fld id="{4FAB73BC-B049-4115-A692-8D63A059BFB8}" type="slidenum">
              <a:pPr/>
              <a:t>‹#›</a:t>
            </a:fld>
            <a:endParaRPr kumimoji="1" lang="ja-JP"/>
          </a:p>
        </p:txBody>
      </p:sp>
    </p:spTree>
    <p:extLst>
      <p:ext uri="{BB962C8B-B14F-4D97-AF65-F5344CB8AC3E}">
        <p14:creationId xmlns:p14="http://schemas.microsoft.com/office/powerpoint/2010/main" val="2917228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t>マスター タイトルのスタイルを編集するには、ここをクリック</a:t>
            </a:r>
          </a:p>
        </p:txBody>
      </p:sp>
      <p:sp>
        <p:nvSpPr>
          <p:cNvPr id="3" name="コンテンツ プレースホルダー 2"/>
          <p:cNvSpPr>
            <a:spLocks noGrp="1"/>
          </p:cNvSpPr>
          <p:nvPr>
            <p:ph idx="1"/>
          </p:nvPr>
        </p:nvSpPr>
        <p:spPr/>
        <p:txBody>
          <a:bodyPr/>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4" name="日付プレースホルダー 3"/>
          <p:cNvSpPr>
            <a:spLocks noGrp="1"/>
          </p:cNvSpPr>
          <p:nvPr>
            <p:ph type="dt" sz="half" idx="10"/>
          </p:nvPr>
        </p:nvSpPr>
        <p:spPr/>
        <p:txBody>
          <a:bodyPr/>
          <a:lstStyle/>
          <a:p>
            <a:fld id="{7B2D3E9E-A95C-48F2-B4BF-A71542E0BE9A}" type="datetimeFigureOut">
              <a:t>2013/11/1</a:t>
            </a:fld>
            <a:endParaRPr kumimoji="1" lang="ja-JP"/>
          </a:p>
        </p:txBody>
      </p:sp>
      <p:sp>
        <p:nvSpPr>
          <p:cNvPr id="5" name="フッター プレースホルダー 4"/>
          <p:cNvSpPr>
            <a:spLocks noGrp="1"/>
          </p:cNvSpPr>
          <p:nvPr>
            <p:ph type="ftr" sz="quarter" idx="11"/>
          </p:nvPr>
        </p:nvSpPr>
        <p:spPr/>
        <p:txBody>
          <a:bodyPr/>
          <a:lstStyle/>
          <a:p>
            <a:endParaRPr kumimoji="1" lang="ja-JP"/>
          </a:p>
        </p:txBody>
      </p:sp>
      <p:sp>
        <p:nvSpPr>
          <p:cNvPr id="6" name="スライド番号プレースホルダー 5"/>
          <p:cNvSpPr>
            <a:spLocks noGrp="1"/>
          </p:cNvSpPr>
          <p:nvPr>
            <p:ph type="sldNum" sz="quarter" idx="12"/>
          </p:nvPr>
        </p:nvSpPr>
        <p:spPr/>
        <p:txBody>
          <a:bodyPr/>
          <a:lstStyle/>
          <a:p>
            <a:fld id="{4FAB73BC-B049-4115-A692-8D63A059BFB8}" type="slidenum">
              <a:t>‹#›</a:t>
            </a:fld>
            <a:endParaRPr kumimoji="1" lang="ja-JP"/>
          </a:p>
        </p:txBody>
      </p:sp>
    </p:spTree>
    <p:extLst>
      <p:ext uri="{BB962C8B-B14F-4D97-AF65-F5344CB8AC3E}">
        <p14:creationId xmlns:p14="http://schemas.microsoft.com/office/powerpoint/2010/main" val="2248985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03504" y="767419"/>
            <a:ext cx="10780776" cy="3355848"/>
          </a:xfrm>
        </p:spPr>
        <p:txBody>
          <a:bodyPr anchor="b">
            <a:normAutofit/>
          </a:bodyPr>
          <a:lstStyle>
            <a:lvl1pPr latinLnBrk="0">
              <a:lnSpc>
                <a:spcPct val="80000"/>
              </a:lnSpc>
              <a:defRPr kumimoji="1" lang="ja-JP" sz="8800" b="0" baseline="0">
                <a:solidFill>
                  <a:schemeClr val="accent1"/>
                </a:solidFill>
              </a:defRPr>
            </a:lvl1pPr>
          </a:lstStyle>
          <a:p>
            <a:r>
              <a:rPr kumimoji="1" lang="ja-JP"/>
              <a:t>マスター タイトルのスタイルを編集するには、ここをクリック</a:t>
            </a:r>
          </a:p>
        </p:txBody>
      </p:sp>
      <p:sp>
        <p:nvSpPr>
          <p:cNvPr id="3" name="テキスト プレースホルダー 2"/>
          <p:cNvSpPr>
            <a:spLocks noGrp="1"/>
          </p:cNvSpPr>
          <p:nvPr>
            <p:ph type="body" idx="1"/>
          </p:nvPr>
        </p:nvSpPr>
        <p:spPr>
          <a:xfrm>
            <a:off x="667512" y="4204209"/>
            <a:ext cx="9226296" cy="1645920"/>
          </a:xfrm>
        </p:spPr>
        <p:txBody>
          <a:bodyPr anchor="t">
            <a:normAutofit/>
          </a:bodyPr>
          <a:lstStyle>
            <a:lvl1pPr marL="0" indent="0" latinLnBrk="0">
              <a:buNone/>
              <a:defRPr kumimoji="1" lang="ja-JP" sz="3200">
                <a:solidFill>
                  <a:schemeClr val="tx1"/>
                </a:solidFill>
                <a:latin typeface="+mj-lt"/>
              </a:defRPr>
            </a:lvl1pPr>
            <a:lvl2pPr marL="457200" indent="0" latinLnBrk="0">
              <a:buNone/>
              <a:defRPr kumimoji="1" lang="ja-JP" sz="1800">
                <a:solidFill>
                  <a:schemeClr val="tx1">
                    <a:tint val="75000"/>
                  </a:schemeClr>
                </a:solidFill>
              </a:defRPr>
            </a:lvl2pPr>
            <a:lvl3pPr marL="914400" indent="0" latinLnBrk="0">
              <a:buNone/>
              <a:defRPr kumimoji="1" lang="ja-JP" sz="1600">
                <a:solidFill>
                  <a:schemeClr val="tx1">
                    <a:tint val="75000"/>
                  </a:schemeClr>
                </a:solidFill>
              </a:defRPr>
            </a:lvl3pPr>
            <a:lvl4pPr marL="1371600" indent="0" latinLnBrk="0">
              <a:buNone/>
              <a:defRPr kumimoji="1" lang="ja-JP" sz="1400">
                <a:solidFill>
                  <a:schemeClr val="tx1">
                    <a:tint val="75000"/>
                  </a:schemeClr>
                </a:solidFill>
              </a:defRPr>
            </a:lvl4pPr>
            <a:lvl5pPr marL="1828800" indent="0" latinLnBrk="0">
              <a:buNone/>
              <a:defRPr kumimoji="1" lang="ja-JP" sz="1400">
                <a:solidFill>
                  <a:schemeClr val="tx1">
                    <a:tint val="75000"/>
                  </a:schemeClr>
                </a:solidFill>
              </a:defRPr>
            </a:lvl5pPr>
            <a:lvl6pPr marL="2286000" indent="0" latinLnBrk="0">
              <a:buNone/>
              <a:defRPr kumimoji="1" lang="ja-JP" sz="1400">
                <a:solidFill>
                  <a:schemeClr val="tx1">
                    <a:tint val="75000"/>
                  </a:schemeClr>
                </a:solidFill>
              </a:defRPr>
            </a:lvl6pPr>
            <a:lvl7pPr marL="2743200" indent="0" latinLnBrk="0">
              <a:buNone/>
              <a:defRPr kumimoji="1" lang="ja-JP" sz="1400">
                <a:solidFill>
                  <a:schemeClr val="tx1">
                    <a:tint val="75000"/>
                  </a:schemeClr>
                </a:solidFill>
              </a:defRPr>
            </a:lvl7pPr>
            <a:lvl8pPr marL="3200400" indent="0" latinLnBrk="0">
              <a:buNone/>
              <a:defRPr kumimoji="1" lang="ja-JP" sz="1400">
                <a:solidFill>
                  <a:schemeClr val="tx1">
                    <a:tint val="75000"/>
                  </a:schemeClr>
                </a:solidFill>
              </a:defRPr>
            </a:lvl8pPr>
            <a:lvl9pPr marL="3657600" indent="0" latinLnBrk="0">
              <a:buNone/>
              <a:defRPr kumimoji="1" lang="ja-JP" sz="1400">
                <a:solidFill>
                  <a:schemeClr val="tx1">
                    <a:tint val="75000"/>
                  </a:schemeClr>
                </a:solidFill>
              </a:defRPr>
            </a:lvl9pPr>
          </a:lstStyle>
          <a:p>
            <a:pPr lvl="0"/>
            <a:r>
              <a:rPr kumimoji="1" lang="ja-JP"/>
              <a:t>マスター テキストのスタイルを編集するには、ここをクリック</a:t>
            </a:r>
          </a:p>
        </p:txBody>
      </p:sp>
      <p:sp>
        <p:nvSpPr>
          <p:cNvPr id="4" name="日付プレースホルダー 3"/>
          <p:cNvSpPr>
            <a:spLocks noGrp="1"/>
          </p:cNvSpPr>
          <p:nvPr>
            <p:ph type="dt" sz="half" idx="10"/>
          </p:nvPr>
        </p:nvSpPr>
        <p:spPr/>
        <p:txBody>
          <a:bodyPr/>
          <a:lstStyle/>
          <a:p>
            <a:fld id="{5586B75A-687E-405C-8A0B-8D00578BA2C3}" type="datetimeFigureOut">
              <a:pPr/>
              <a:t>2013/11/1</a:t>
            </a:fld>
            <a:endParaRPr kumimoji="1" lang="ja-JP"/>
          </a:p>
        </p:txBody>
      </p:sp>
      <p:sp>
        <p:nvSpPr>
          <p:cNvPr id="5" name="フッター プレースホルダー 4"/>
          <p:cNvSpPr>
            <a:spLocks noGrp="1"/>
          </p:cNvSpPr>
          <p:nvPr>
            <p:ph type="ftr" sz="quarter" idx="11"/>
          </p:nvPr>
        </p:nvSpPr>
        <p:spPr/>
        <p:txBody>
          <a:bodyPr/>
          <a:lstStyle/>
          <a:p>
            <a:endParaRPr kumimoji="1" lang="ja-JP"/>
          </a:p>
        </p:txBody>
      </p:sp>
      <p:sp>
        <p:nvSpPr>
          <p:cNvPr id="6" name="スライド番号プレースホルダー 5"/>
          <p:cNvSpPr>
            <a:spLocks noGrp="1"/>
          </p:cNvSpPr>
          <p:nvPr>
            <p:ph type="sldNum" sz="quarter" idx="12"/>
          </p:nvPr>
        </p:nvSpPr>
        <p:spPr/>
        <p:txBody>
          <a:bodyPr/>
          <a:lstStyle/>
          <a:p>
            <a:fld id="{4FAB73BC-B049-4115-A692-8D63A059BFB8}" type="slidenum">
              <a:pPr/>
              <a:t>‹#›</a:t>
            </a:fld>
            <a:endParaRPr kumimoji="1" lang="ja-JP"/>
          </a:p>
        </p:txBody>
      </p:sp>
    </p:spTree>
    <p:extLst>
      <p:ext uri="{BB962C8B-B14F-4D97-AF65-F5344CB8AC3E}">
        <p14:creationId xmlns:p14="http://schemas.microsoft.com/office/powerpoint/2010/main" val="1538051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t>マスター タイトルのスタイルを編集するには、ここをクリック</a:t>
            </a:r>
          </a:p>
        </p:txBody>
      </p:sp>
      <p:sp>
        <p:nvSpPr>
          <p:cNvPr id="3" name="コンテンツ プレースホルダー 2"/>
          <p:cNvSpPr>
            <a:spLocks noGrp="1"/>
          </p:cNvSpPr>
          <p:nvPr>
            <p:ph sz="half" idx="1"/>
          </p:nvPr>
        </p:nvSpPr>
        <p:spPr>
          <a:xfrm>
            <a:off x="676656" y="1998134"/>
            <a:ext cx="4663440" cy="3767328"/>
          </a:xfrm>
        </p:spPr>
        <p:txBody>
          <a:bodyPr/>
          <a:lstStyle>
            <a:lvl1pPr latinLnBrk="0">
              <a:defRPr kumimoji="1" lang="ja-JP" sz="2400"/>
            </a:lvl1pPr>
            <a:lvl2pPr latinLnBrk="0">
              <a:defRPr kumimoji="1" lang="ja-JP" sz="2000"/>
            </a:lvl2pPr>
            <a:lvl3pPr latinLnBrk="0">
              <a:defRPr kumimoji="1" lang="ja-JP" sz="1800"/>
            </a:lvl3pPr>
            <a:lvl4pPr latinLnBrk="0">
              <a:defRPr kumimoji="1" lang="ja-JP" sz="1600"/>
            </a:lvl4pPr>
            <a:lvl5pPr latinLnBrk="0">
              <a:defRPr kumimoji="1" lang="ja-JP" sz="1600"/>
            </a:lvl5pPr>
            <a:lvl6pPr latinLnBrk="0">
              <a:defRPr kumimoji="1" lang="ja-JP" sz="1600"/>
            </a:lvl6pPr>
            <a:lvl7pPr latinLnBrk="0">
              <a:defRPr kumimoji="1" lang="ja-JP" sz="1600"/>
            </a:lvl7pPr>
            <a:lvl8pPr latinLnBrk="0">
              <a:defRPr kumimoji="1" lang="ja-JP" sz="1600"/>
            </a:lvl8pPr>
            <a:lvl9pPr latinLnBrk="0">
              <a:defRPr kumimoji="1" lang="ja-JP" sz="1600"/>
            </a:lvl9pPr>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4" name="コンテンツ プレースホルダー 3"/>
          <p:cNvSpPr>
            <a:spLocks noGrp="1"/>
          </p:cNvSpPr>
          <p:nvPr>
            <p:ph sz="half" idx="2"/>
          </p:nvPr>
        </p:nvSpPr>
        <p:spPr>
          <a:xfrm>
            <a:off x="6011330" y="1998134"/>
            <a:ext cx="4663440" cy="3767328"/>
          </a:xfrm>
        </p:spPr>
        <p:txBody>
          <a:bodyPr/>
          <a:lstStyle>
            <a:lvl1pPr latinLnBrk="0">
              <a:defRPr kumimoji="1" lang="ja-JP" sz="2400"/>
            </a:lvl1pPr>
            <a:lvl2pPr latinLnBrk="0">
              <a:defRPr kumimoji="1" lang="ja-JP" sz="2000"/>
            </a:lvl2pPr>
            <a:lvl3pPr latinLnBrk="0">
              <a:defRPr kumimoji="1" lang="ja-JP" sz="1800"/>
            </a:lvl3pPr>
            <a:lvl4pPr latinLnBrk="0">
              <a:defRPr kumimoji="1" lang="ja-JP" sz="1600"/>
            </a:lvl4pPr>
            <a:lvl5pPr latinLnBrk="0">
              <a:defRPr kumimoji="1" lang="ja-JP" sz="1600"/>
            </a:lvl5pPr>
            <a:lvl6pPr latinLnBrk="0">
              <a:defRPr kumimoji="1" lang="ja-JP" sz="1600"/>
            </a:lvl6pPr>
            <a:lvl7pPr latinLnBrk="0">
              <a:defRPr kumimoji="1" lang="ja-JP" sz="1600"/>
            </a:lvl7pPr>
            <a:lvl8pPr latinLnBrk="0">
              <a:defRPr kumimoji="1" lang="ja-JP" sz="1600"/>
            </a:lvl8pPr>
            <a:lvl9pPr latinLnBrk="0">
              <a:defRPr kumimoji="1" lang="ja-JP" sz="1600"/>
            </a:lvl9pPr>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5" name="日付プレースホルダー 4"/>
          <p:cNvSpPr>
            <a:spLocks noGrp="1"/>
          </p:cNvSpPr>
          <p:nvPr>
            <p:ph type="dt" sz="half" idx="10"/>
          </p:nvPr>
        </p:nvSpPr>
        <p:spPr/>
        <p:txBody>
          <a:bodyPr/>
          <a:lstStyle/>
          <a:p>
            <a:fld id="{F12952B5-7A2F-4CC8-B7CE-9234E21C2837}" type="datetimeFigureOut">
              <a:t>2013/11/1</a:t>
            </a:fld>
            <a:endParaRPr kumimoji="1" lang="ja-JP"/>
          </a:p>
        </p:txBody>
      </p:sp>
      <p:sp>
        <p:nvSpPr>
          <p:cNvPr id="6" name="フッター プレースホルダー 5"/>
          <p:cNvSpPr>
            <a:spLocks noGrp="1"/>
          </p:cNvSpPr>
          <p:nvPr>
            <p:ph type="ftr" sz="quarter" idx="11"/>
          </p:nvPr>
        </p:nvSpPr>
        <p:spPr/>
        <p:txBody>
          <a:bodyPr/>
          <a:lstStyle/>
          <a:p>
            <a:endParaRPr kumimoji="1" lang="ja-JP"/>
          </a:p>
        </p:txBody>
      </p:sp>
      <p:sp>
        <p:nvSpPr>
          <p:cNvPr id="7" name="スライド番号プレースホルダー 6"/>
          <p:cNvSpPr>
            <a:spLocks noGrp="1"/>
          </p:cNvSpPr>
          <p:nvPr>
            <p:ph type="sldNum" sz="quarter" idx="12"/>
          </p:nvPr>
        </p:nvSpPr>
        <p:spPr/>
        <p:txBody>
          <a:bodyPr/>
          <a:lstStyle/>
          <a:p>
            <a:fld id="{4FAB73BC-B049-4115-A692-8D63A059BFB8}" type="slidenum">
              <a:t>‹#›</a:t>
            </a:fld>
            <a:endParaRPr kumimoji="1" lang="ja-JP"/>
          </a:p>
        </p:txBody>
      </p:sp>
    </p:spTree>
    <p:extLst>
      <p:ext uri="{BB962C8B-B14F-4D97-AF65-F5344CB8AC3E}">
        <p14:creationId xmlns:p14="http://schemas.microsoft.com/office/powerpoint/2010/main" val="4008086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タイトル 9"/>
          <p:cNvSpPr>
            <a:spLocks noGrp="1"/>
          </p:cNvSpPr>
          <p:nvPr>
            <p:ph type="title"/>
          </p:nvPr>
        </p:nvSpPr>
        <p:spPr/>
        <p:txBody>
          <a:bodyPr/>
          <a:lstStyle/>
          <a:p>
            <a:r>
              <a:rPr kumimoji="1" lang="ja-JP"/>
              <a:t>マスター タイトルのスタイルを編集するには、ここをクリック</a:t>
            </a:r>
          </a:p>
        </p:txBody>
      </p:sp>
      <p:sp>
        <p:nvSpPr>
          <p:cNvPr id="3" name="テキスト プレースホルダー 2"/>
          <p:cNvSpPr>
            <a:spLocks noGrp="1"/>
          </p:cNvSpPr>
          <p:nvPr>
            <p:ph type="body" idx="1"/>
          </p:nvPr>
        </p:nvSpPr>
        <p:spPr>
          <a:xfrm>
            <a:off x="676656" y="2040467"/>
            <a:ext cx="4663440" cy="723400"/>
          </a:xfrm>
        </p:spPr>
        <p:txBody>
          <a:bodyPr anchor="ctr">
            <a:normAutofit/>
          </a:bodyPr>
          <a:lstStyle>
            <a:lvl1pPr marL="0" indent="0" latinLnBrk="0">
              <a:buNone/>
              <a:defRPr kumimoji="1" lang="ja-JP" sz="2200" b="0" cap="all" baseline="0">
                <a:solidFill>
                  <a:schemeClr val="tx1">
                    <a:lumMod val="85000"/>
                    <a:lumOff val="15000"/>
                  </a:schemeClr>
                </a:solidFill>
                <a:latin typeface="+mj-lt"/>
              </a:defRPr>
            </a:lvl1pPr>
            <a:lvl2pPr marL="457200" indent="0" latinLnBrk="0">
              <a:buNone/>
              <a:defRPr kumimoji="1" lang="ja-JP" sz="2000" b="1"/>
            </a:lvl2pPr>
            <a:lvl3pPr marL="914400" indent="0" latinLnBrk="0">
              <a:buNone/>
              <a:defRPr kumimoji="1" lang="ja-JP" sz="1800" b="1"/>
            </a:lvl3pPr>
            <a:lvl4pPr marL="1371600" indent="0" latinLnBrk="0">
              <a:buNone/>
              <a:defRPr kumimoji="1" lang="ja-JP" sz="1600" b="1"/>
            </a:lvl4pPr>
            <a:lvl5pPr marL="1828800" indent="0" latinLnBrk="0">
              <a:buNone/>
              <a:defRPr kumimoji="1" lang="ja-JP" sz="1600" b="1"/>
            </a:lvl5pPr>
            <a:lvl6pPr marL="2286000" indent="0" latinLnBrk="0">
              <a:buNone/>
              <a:defRPr kumimoji="1" lang="ja-JP" sz="1600" b="1"/>
            </a:lvl6pPr>
            <a:lvl7pPr marL="2743200" indent="0" latinLnBrk="0">
              <a:buNone/>
              <a:defRPr kumimoji="1" lang="ja-JP" sz="1600" b="1"/>
            </a:lvl7pPr>
            <a:lvl8pPr marL="3200400" indent="0" latinLnBrk="0">
              <a:buNone/>
              <a:defRPr kumimoji="1" lang="ja-JP" sz="1600" b="1"/>
            </a:lvl8pPr>
            <a:lvl9pPr marL="3657600" indent="0" latinLnBrk="0">
              <a:buNone/>
              <a:defRPr kumimoji="1" lang="ja-JP" sz="1600" b="1"/>
            </a:lvl9pPr>
          </a:lstStyle>
          <a:p>
            <a:pPr lvl="0"/>
            <a:r>
              <a:rPr kumimoji="1" lang="ja-JP"/>
              <a:t>マスター テキストのスタイルを編集するには、ここをクリック</a:t>
            </a:r>
          </a:p>
        </p:txBody>
      </p:sp>
      <p:sp>
        <p:nvSpPr>
          <p:cNvPr id="4" name="コンテンツ プレースホルダー 3"/>
          <p:cNvSpPr>
            <a:spLocks noGrp="1"/>
          </p:cNvSpPr>
          <p:nvPr>
            <p:ph sz="half" idx="2"/>
          </p:nvPr>
        </p:nvSpPr>
        <p:spPr>
          <a:xfrm>
            <a:off x="676656" y="2753084"/>
            <a:ext cx="4663440" cy="3200400"/>
          </a:xfrm>
        </p:spPr>
        <p:txBody>
          <a:bodyPr/>
          <a:lstStyle>
            <a:lvl1pPr latinLnBrk="0">
              <a:defRPr kumimoji="1" lang="ja-JP" sz="2400"/>
            </a:lvl1pPr>
            <a:lvl2pPr latinLnBrk="0">
              <a:defRPr kumimoji="1" lang="ja-JP" sz="2000"/>
            </a:lvl2pPr>
            <a:lvl3pPr latinLnBrk="0">
              <a:defRPr kumimoji="1" lang="ja-JP" sz="1800"/>
            </a:lvl3pPr>
            <a:lvl4pPr latinLnBrk="0">
              <a:defRPr kumimoji="1" lang="ja-JP" sz="1600"/>
            </a:lvl4pPr>
            <a:lvl5pPr latinLnBrk="0">
              <a:defRPr kumimoji="1" lang="ja-JP" sz="1600"/>
            </a:lvl5pPr>
            <a:lvl6pPr latinLnBrk="0">
              <a:defRPr kumimoji="1" lang="ja-JP" sz="1600"/>
            </a:lvl6pPr>
            <a:lvl7pPr latinLnBrk="0">
              <a:defRPr kumimoji="1" lang="ja-JP" sz="1600"/>
            </a:lvl7pPr>
            <a:lvl8pPr latinLnBrk="0">
              <a:defRPr kumimoji="1" lang="ja-JP" sz="1600"/>
            </a:lvl8pPr>
            <a:lvl9pPr latinLnBrk="0">
              <a:defRPr kumimoji="1" lang="ja-JP" sz="1600"/>
            </a:lvl9pPr>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5" name="テキスト プレースホルダー 4"/>
          <p:cNvSpPr>
            <a:spLocks noGrp="1"/>
          </p:cNvSpPr>
          <p:nvPr>
            <p:ph type="body" sz="quarter" idx="3"/>
          </p:nvPr>
        </p:nvSpPr>
        <p:spPr>
          <a:xfrm>
            <a:off x="6007608" y="2038435"/>
            <a:ext cx="4663440" cy="722376"/>
          </a:xfrm>
        </p:spPr>
        <p:txBody>
          <a:bodyPr anchor="ctr">
            <a:normAutofit/>
          </a:bodyPr>
          <a:lstStyle>
            <a:lvl1pPr marL="0" indent="0" latinLnBrk="0">
              <a:buNone/>
              <a:defRPr kumimoji="1" lang="ja-JP" sz="2200" b="0" cap="all" baseline="0">
                <a:solidFill>
                  <a:schemeClr val="tx1">
                    <a:lumMod val="85000"/>
                    <a:lumOff val="15000"/>
                  </a:schemeClr>
                </a:solidFill>
                <a:latin typeface="+mj-lt"/>
              </a:defRPr>
            </a:lvl1pPr>
            <a:lvl2pPr marL="457200" indent="0" latinLnBrk="0">
              <a:buNone/>
              <a:defRPr kumimoji="1" lang="ja-JP" sz="2000" b="1"/>
            </a:lvl2pPr>
            <a:lvl3pPr marL="914400" indent="0" latinLnBrk="0">
              <a:buNone/>
              <a:defRPr kumimoji="1" lang="ja-JP" sz="1800" b="1"/>
            </a:lvl3pPr>
            <a:lvl4pPr marL="1371600" indent="0" latinLnBrk="0">
              <a:buNone/>
              <a:defRPr kumimoji="1" lang="ja-JP" sz="1600" b="1"/>
            </a:lvl4pPr>
            <a:lvl5pPr marL="1828800" indent="0" latinLnBrk="0">
              <a:buNone/>
              <a:defRPr kumimoji="1" lang="ja-JP" sz="1600" b="1"/>
            </a:lvl5pPr>
            <a:lvl6pPr marL="2286000" indent="0" latinLnBrk="0">
              <a:buNone/>
              <a:defRPr kumimoji="1" lang="ja-JP" sz="1600" b="1"/>
            </a:lvl6pPr>
            <a:lvl7pPr marL="2743200" indent="0" latinLnBrk="0">
              <a:buNone/>
              <a:defRPr kumimoji="1" lang="ja-JP" sz="1600" b="1"/>
            </a:lvl7pPr>
            <a:lvl8pPr marL="3200400" indent="0" latinLnBrk="0">
              <a:buNone/>
              <a:defRPr kumimoji="1" lang="ja-JP" sz="1600" b="1"/>
            </a:lvl8pPr>
            <a:lvl9pPr marL="3657600" indent="0" latinLnBrk="0">
              <a:buNone/>
              <a:defRPr kumimoji="1" lang="ja-JP" sz="1600" b="1"/>
            </a:lvl9pPr>
          </a:lstStyle>
          <a:p>
            <a:pPr lvl="0"/>
            <a:r>
              <a:rPr kumimoji="1" lang="ja-JP"/>
              <a:t>マスター テキストのスタイルを編集するには、ここをクリック</a:t>
            </a:r>
          </a:p>
        </p:txBody>
      </p:sp>
      <p:sp>
        <p:nvSpPr>
          <p:cNvPr id="6" name="コンテンツ プレースホルダー 5"/>
          <p:cNvSpPr>
            <a:spLocks noGrp="1"/>
          </p:cNvSpPr>
          <p:nvPr>
            <p:ph sz="quarter" idx="4"/>
          </p:nvPr>
        </p:nvSpPr>
        <p:spPr>
          <a:xfrm>
            <a:off x="6007608" y="2750990"/>
            <a:ext cx="4663440" cy="3200400"/>
          </a:xfrm>
        </p:spPr>
        <p:txBody>
          <a:bodyPr/>
          <a:lstStyle>
            <a:lvl1pPr latinLnBrk="0">
              <a:defRPr kumimoji="1" lang="ja-JP" sz="2400"/>
            </a:lvl1pPr>
            <a:lvl2pPr latinLnBrk="0">
              <a:defRPr kumimoji="1" lang="ja-JP" sz="2000"/>
            </a:lvl2pPr>
            <a:lvl3pPr latinLnBrk="0">
              <a:defRPr kumimoji="1" lang="ja-JP" sz="1800"/>
            </a:lvl3pPr>
            <a:lvl4pPr latinLnBrk="0">
              <a:defRPr kumimoji="1" lang="ja-JP" sz="1600"/>
            </a:lvl4pPr>
            <a:lvl5pPr latinLnBrk="0">
              <a:defRPr kumimoji="1" lang="ja-JP" sz="1600"/>
            </a:lvl5pPr>
            <a:lvl6pPr latinLnBrk="0">
              <a:defRPr kumimoji="1" lang="ja-JP" sz="1600"/>
            </a:lvl6pPr>
            <a:lvl7pPr latinLnBrk="0">
              <a:defRPr kumimoji="1" lang="ja-JP" sz="1600"/>
            </a:lvl7pPr>
            <a:lvl8pPr latinLnBrk="0">
              <a:defRPr kumimoji="1" lang="ja-JP" sz="1600"/>
            </a:lvl8pPr>
            <a:lvl9pPr latinLnBrk="0">
              <a:defRPr kumimoji="1" lang="ja-JP" sz="1600"/>
            </a:lvl9pPr>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7" name="日付プレースホルダー 6"/>
          <p:cNvSpPr>
            <a:spLocks noGrp="1"/>
          </p:cNvSpPr>
          <p:nvPr>
            <p:ph type="dt" sz="half" idx="10"/>
          </p:nvPr>
        </p:nvSpPr>
        <p:spPr/>
        <p:txBody>
          <a:bodyPr/>
          <a:lstStyle/>
          <a:p>
            <a:fld id="{CE1DA07A-9201-4B4B-BAF2-015AFA30F520}" type="datetimeFigureOut">
              <a:t>2013/11/1</a:t>
            </a:fld>
            <a:endParaRPr kumimoji="1" lang="ja-JP"/>
          </a:p>
        </p:txBody>
      </p:sp>
      <p:sp>
        <p:nvSpPr>
          <p:cNvPr id="8" name="フッター プレースホルダー 7"/>
          <p:cNvSpPr>
            <a:spLocks noGrp="1"/>
          </p:cNvSpPr>
          <p:nvPr>
            <p:ph type="ftr" sz="quarter" idx="11"/>
          </p:nvPr>
        </p:nvSpPr>
        <p:spPr/>
        <p:txBody>
          <a:bodyPr/>
          <a:lstStyle/>
          <a:p>
            <a:endParaRPr kumimoji="1" lang="ja-JP"/>
          </a:p>
        </p:txBody>
      </p:sp>
      <p:sp>
        <p:nvSpPr>
          <p:cNvPr id="9" name="スライド番号プレースホルダー 8"/>
          <p:cNvSpPr>
            <a:spLocks noGrp="1"/>
          </p:cNvSpPr>
          <p:nvPr>
            <p:ph type="sldNum" sz="quarter" idx="12"/>
          </p:nvPr>
        </p:nvSpPr>
        <p:spPr/>
        <p:txBody>
          <a:bodyPr/>
          <a:lstStyle/>
          <a:p>
            <a:fld id="{4FAB73BC-B049-4115-A692-8D63A059BFB8}" type="slidenum">
              <a:t>‹#›</a:t>
            </a:fld>
            <a:endParaRPr kumimoji="1" lang="ja-JP"/>
          </a:p>
        </p:txBody>
      </p:sp>
    </p:spTree>
    <p:extLst>
      <p:ext uri="{BB962C8B-B14F-4D97-AF65-F5344CB8AC3E}">
        <p14:creationId xmlns:p14="http://schemas.microsoft.com/office/powerpoint/2010/main" val="1468648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ja-JP"/>
              <a:t>マスター タイトルのスタイルを編集するには、ここをクリック</a:t>
            </a:r>
          </a:p>
        </p:txBody>
      </p:sp>
      <p:sp>
        <p:nvSpPr>
          <p:cNvPr id="3" name="日付プレースホルダー 2"/>
          <p:cNvSpPr>
            <a:spLocks noGrp="1"/>
          </p:cNvSpPr>
          <p:nvPr>
            <p:ph type="dt" sz="half" idx="10"/>
          </p:nvPr>
        </p:nvSpPr>
        <p:spPr/>
        <p:txBody>
          <a:bodyPr/>
          <a:lstStyle/>
          <a:p>
            <a:fld id="{73D7E00A-486F-4252-8B1D-E32645521F49}" type="datetimeFigureOut">
              <a:t>2013/11/1</a:t>
            </a:fld>
            <a:endParaRPr kumimoji="1" lang="ja-JP"/>
          </a:p>
        </p:txBody>
      </p:sp>
      <p:sp>
        <p:nvSpPr>
          <p:cNvPr id="4" name="フッター プレースホルダー 3"/>
          <p:cNvSpPr>
            <a:spLocks noGrp="1"/>
          </p:cNvSpPr>
          <p:nvPr>
            <p:ph type="ftr" sz="quarter" idx="11"/>
          </p:nvPr>
        </p:nvSpPr>
        <p:spPr/>
        <p:txBody>
          <a:bodyPr/>
          <a:lstStyle/>
          <a:p>
            <a:endParaRPr kumimoji="1" lang="ja-JP"/>
          </a:p>
        </p:txBody>
      </p:sp>
      <p:sp>
        <p:nvSpPr>
          <p:cNvPr id="5" name="スライド番号プレースホルダー 4"/>
          <p:cNvSpPr>
            <a:spLocks noGrp="1"/>
          </p:cNvSpPr>
          <p:nvPr>
            <p:ph type="sldNum" sz="quarter" idx="12"/>
          </p:nvPr>
        </p:nvSpPr>
        <p:spPr/>
        <p:txBody>
          <a:bodyPr/>
          <a:lstStyle/>
          <a:p>
            <a:fld id="{4FAB73BC-B049-4115-A692-8D63A059BFB8}" type="slidenum">
              <a:t>‹#›</a:t>
            </a:fld>
            <a:endParaRPr kumimoji="1" lang="ja-JP"/>
          </a:p>
        </p:txBody>
      </p:sp>
    </p:spTree>
    <p:extLst>
      <p:ext uri="{BB962C8B-B14F-4D97-AF65-F5344CB8AC3E}">
        <p14:creationId xmlns:p14="http://schemas.microsoft.com/office/powerpoint/2010/main" val="3540494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DDF5F92-E675-4B36-9A60-69A962A68675}" type="datetimeFigureOut">
              <a:t>2013/11/1</a:t>
            </a:fld>
            <a:endParaRPr kumimoji="1" lang="ja-JP"/>
          </a:p>
        </p:txBody>
      </p:sp>
      <p:sp>
        <p:nvSpPr>
          <p:cNvPr id="3" name="フッター プレースホルダー 2"/>
          <p:cNvSpPr>
            <a:spLocks noGrp="1"/>
          </p:cNvSpPr>
          <p:nvPr>
            <p:ph type="ftr" sz="quarter" idx="11"/>
          </p:nvPr>
        </p:nvSpPr>
        <p:spPr/>
        <p:txBody>
          <a:bodyPr/>
          <a:lstStyle/>
          <a:p>
            <a:endParaRPr kumimoji="1" lang="ja-JP"/>
          </a:p>
        </p:txBody>
      </p:sp>
      <p:sp>
        <p:nvSpPr>
          <p:cNvPr id="4" name="スライド番号プレースホルダー 3"/>
          <p:cNvSpPr>
            <a:spLocks noGrp="1"/>
          </p:cNvSpPr>
          <p:nvPr>
            <p:ph type="sldNum" sz="quarter" idx="12"/>
          </p:nvPr>
        </p:nvSpPr>
        <p:spPr/>
        <p:txBody>
          <a:bodyPr/>
          <a:lstStyle/>
          <a:p>
            <a:fld id="{4FAB73BC-B049-4115-A692-8D63A059BFB8}" type="slidenum">
              <a:t>‹#›</a:t>
            </a:fld>
            <a:endParaRPr kumimoji="1" lang="ja-JP"/>
          </a:p>
        </p:txBody>
      </p:sp>
    </p:spTree>
    <p:extLst>
      <p:ext uri="{BB962C8B-B14F-4D97-AF65-F5344CB8AC3E}">
        <p14:creationId xmlns:p14="http://schemas.microsoft.com/office/powerpoint/2010/main" val="2436479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03504" y="767419"/>
            <a:ext cx="10780776" cy="3355848"/>
          </a:xfrm>
        </p:spPr>
        <p:txBody>
          <a:bodyPr anchor="b">
            <a:normAutofit/>
          </a:bodyPr>
          <a:lstStyle>
            <a:lvl1pPr latinLnBrk="0">
              <a:lnSpc>
                <a:spcPct val="80000"/>
              </a:lnSpc>
              <a:defRPr kumimoji="1" lang="ja-JP" sz="8800" b="0" baseline="0">
                <a:solidFill>
                  <a:schemeClr val="accent1"/>
                </a:solidFill>
              </a:defRPr>
            </a:lvl1pPr>
          </a:lstStyle>
          <a:p>
            <a:r>
              <a:rPr kumimoji="1" lang="ja-JP"/>
              <a:t>マスター タイトルのスタイルを編集するには、ここをクリック</a:t>
            </a:r>
          </a:p>
        </p:txBody>
      </p:sp>
      <p:sp>
        <p:nvSpPr>
          <p:cNvPr id="3" name="テキスト プレースホルダー 2"/>
          <p:cNvSpPr>
            <a:spLocks noGrp="1"/>
          </p:cNvSpPr>
          <p:nvPr>
            <p:ph type="body" idx="1"/>
          </p:nvPr>
        </p:nvSpPr>
        <p:spPr>
          <a:xfrm>
            <a:off x="667512" y="4204209"/>
            <a:ext cx="9226296" cy="1645920"/>
          </a:xfrm>
        </p:spPr>
        <p:txBody>
          <a:bodyPr anchor="t">
            <a:normAutofit/>
          </a:bodyPr>
          <a:lstStyle>
            <a:lvl1pPr marL="0" indent="0" latinLnBrk="0">
              <a:buNone/>
              <a:defRPr kumimoji="1" lang="ja-JP" sz="3200">
                <a:solidFill>
                  <a:schemeClr val="tx1"/>
                </a:solidFill>
                <a:latin typeface="+mj-lt"/>
              </a:defRPr>
            </a:lvl1pPr>
            <a:lvl2pPr marL="457200" indent="0" latinLnBrk="0">
              <a:buNone/>
              <a:defRPr kumimoji="1" lang="ja-JP" sz="1800">
                <a:solidFill>
                  <a:schemeClr val="tx1">
                    <a:tint val="75000"/>
                  </a:schemeClr>
                </a:solidFill>
              </a:defRPr>
            </a:lvl2pPr>
            <a:lvl3pPr marL="914400" indent="0" latinLnBrk="0">
              <a:buNone/>
              <a:defRPr kumimoji="1" lang="ja-JP" sz="1600">
                <a:solidFill>
                  <a:schemeClr val="tx1">
                    <a:tint val="75000"/>
                  </a:schemeClr>
                </a:solidFill>
              </a:defRPr>
            </a:lvl3pPr>
            <a:lvl4pPr marL="1371600" indent="0" latinLnBrk="0">
              <a:buNone/>
              <a:defRPr kumimoji="1" lang="ja-JP" sz="1400">
                <a:solidFill>
                  <a:schemeClr val="tx1">
                    <a:tint val="75000"/>
                  </a:schemeClr>
                </a:solidFill>
              </a:defRPr>
            </a:lvl4pPr>
            <a:lvl5pPr marL="1828800" indent="0" latinLnBrk="0">
              <a:buNone/>
              <a:defRPr kumimoji="1" lang="ja-JP" sz="1400">
                <a:solidFill>
                  <a:schemeClr val="tx1">
                    <a:tint val="75000"/>
                  </a:schemeClr>
                </a:solidFill>
              </a:defRPr>
            </a:lvl5pPr>
            <a:lvl6pPr marL="2286000" indent="0" latinLnBrk="0">
              <a:buNone/>
              <a:defRPr kumimoji="1" lang="ja-JP" sz="1400">
                <a:solidFill>
                  <a:schemeClr val="tx1">
                    <a:tint val="75000"/>
                  </a:schemeClr>
                </a:solidFill>
              </a:defRPr>
            </a:lvl6pPr>
            <a:lvl7pPr marL="2743200" indent="0" latinLnBrk="0">
              <a:buNone/>
              <a:defRPr kumimoji="1" lang="ja-JP" sz="1400">
                <a:solidFill>
                  <a:schemeClr val="tx1">
                    <a:tint val="75000"/>
                  </a:schemeClr>
                </a:solidFill>
              </a:defRPr>
            </a:lvl7pPr>
            <a:lvl8pPr marL="3200400" indent="0" latinLnBrk="0">
              <a:buNone/>
              <a:defRPr kumimoji="1" lang="ja-JP" sz="1400">
                <a:solidFill>
                  <a:schemeClr val="tx1">
                    <a:tint val="75000"/>
                  </a:schemeClr>
                </a:solidFill>
              </a:defRPr>
            </a:lvl8pPr>
            <a:lvl9pPr marL="3657600" indent="0" latinLnBrk="0">
              <a:buNone/>
              <a:defRPr kumimoji="1" lang="ja-JP" sz="1400">
                <a:solidFill>
                  <a:schemeClr val="tx1">
                    <a:tint val="75000"/>
                  </a:schemeClr>
                </a:solidFill>
              </a:defRPr>
            </a:lvl9pPr>
          </a:lstStyle>
          <a:p>
            <a:pPr lvl="0"/>
            <a:r>
              <a:rPr kumimoji="1" lang="ja-JP"/>
              <a:t>マスター テキストのスタイルを編集するには、ここをクリック</a:t>
            </a:r>
          </a:p>
        </p:txBody>
      </p:sp>
      <p:sp>
        <p:nvSpPr>
          <p:cNvPr id="4" name="日付プレースホルダー 3"/>
          <p:cNvSpPr>
            <a:spLocks noGrp="1"/>
          </p:cNvSpPr>
          <p:nvPr>
            <p:ph type="dt" sz="half" idx="10"/>
          </p:nvPr>
        </p:nvSpPr>
        <p:spPr/>
        <p:txBody>
          <a:bodyPr/>
          <a:lstStyle/>
          <a:p>
            <a:fld id="{5586B75A-687E-405C-8A0B-8D00578BA2C3}" type="datetimeFigureOut">
              <a:pPr/>
              <a:t>2013/11/1</a:t>
            </a:fld>
            <a:endParaRPr kumimoji="1" lang="ja-JP"/>
          </a:p>
        </p:txBody>
      </p:sp>
      <p:sp>
        <p:nvSpPr>
          <p:cNvPr id="5" name="フッター プレースホルダー 4"/>
          <p:cNvSpPr>
            <a:spLocks noGrp="1"/>
          </p:cNvSpPr>
          <p:nvPr>
            <p:ph type="ftr" sz="quarter" idx="11"/>
          </p:nvPr>
        </p:nvSpPr>
        <p:spPr/>
        <p:txBody>
          <a:bodyPr/>
          <a:lstStyle/>
          <a:p>
            <a:endParaRPr kumimoji="1" lang="ja-JP"/>
          </a:p>
        </p:txBody>
      </p:sp>
      <p:sp>
        <p:nvSpPr>
          <p:cNvPr id="6" name="スライド番号プレースホルダー 5"/>
          <p:cNvSpPr>
            <a:spLocks noGrp="1"/>
          </p:cNvSpPr>
          <p:nvPr>
            <p:ph type="sldNum" sz="quarter" idx="12"/>
          </p:nvPr>
        </p:nvSpPr>
        <p:spPr/>
        <p:txBody>
          <a:bodyPr/>
          <a:lstStyle/>
          <a:p>
            <a:fld id="{4FAB73BC-B049-4115-A692-8D63A059BFB8}" type="slidenum">
              <a:pPr/>
              <a:t>‹#›</a:t>
            </a:fld>
            <a:endParaRPr kumimoji="1" lang="ja-JP"/>
          </a:p>
        </p:txBody>
      </p:sp>
    </p:spTree>
    <p:extLst>
      <p:ext uri="{BB962C8B-B14F-4D97-AF65-F5344CB8AC3E}">
        <p14:creationId xmlns:p14="http://schemas.microsoft.com/office/powerpoint/2010/main" val="1607674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キャプション付きのコンテンツ">
    <p:spTree>
      <p:nvGrpSpPr>
        <p:cNvPr id="1" name=""/>
        <p:cNvGrpSpPr/>
        <p:nvPr/>
      </p:nvGrpSpPr>
      <p:grpSpPr>
        <a:xfrm>
          <a:off x="0" y="0"/>
          <a:ext cx="0" cy="0"/>
          <a:chOff x="0" y="0"/>
          <a:chExt cx="0" cy="0"/>
        </a:xfrm>
      </p:grpSpPr>
      <p:sp>
        <p:nvSpPr>
          <p:cNvPr id="2" name="長方形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タイトル 8"/>
          <p:cNvSpPr>
            <a:spLocks noGrp="1"/>
          </p:cNvSpPr>
          <p:nvPr>
            <p:ph type="title"/>
          </p:nvPr>
        </p:nvSpPr>
        <p:spPr>
          <a:xfrm>
            <a:off x="8261404" y="542282"/>
            <a:ext cx="3383280" cy="1920240"/>
          </a:xfrm>
        </p:spPr>
        <p:txBody>
          <a:bodyPr anchor="b">
            <a:noAutofit/>
          </a:bodyPr>
          <a:lstStyle>
            <a:lvl1pPr latinLnBrk="0">
              <a:lnSpc>
                <a:spcPct val="85000"/>
              </a:lnSpc>
              <a:defRPr kumimoji="1" lang="ja-JP" sz="4000">
                <a:solidFill>
                  <a:srgbClr val="FFFFFF"/>
                </a:solidFill>
              </a:defRPr>
            </a:lvl1pPr>
          </a:lstStyle>
          <a:p>
            <a:r>
              <a:rPr kumimoji="1" lang="ja-JP"/>
              <a:t>マスター タイトルのスタイルを編集するには、ここをクリック</a:t>
            </a:r>
          </a:p>
        </p:txBody>
      </p:sp>
      <p:sp>
        <p:nvSpPr>
          <p:cNvPr id="3" name="コンテンツ プレースホルダー 2"/>
          <p:cNvSpPr>
            <a:spLocks noGrp="1"/>
          </p:cNvSpPr>
          <p:nvPr>
            <p:ph idx="1"/>
          </p:nvPr>
        </p:nvSpPr>
        <p:spPr>
          <a:xfrm>
            <a:off x="762000" y="762000"/>
            <a:ext cx="6096000" cy="4572000"/>
          </a:xfrm>
        </p:spPr>
        <p:txBody>
          <a:bodyPr/>
          <a:lstStyle>
            <a:lvl1pPr latinLnBrk="0">
              <a:defRPr kumimoji="1" lang="ja-JP" sz="3200"/>
            </a:lvl1pPr>
            <a:lvl2pPr latinLnBrk="0">
              <a:defRPr kumimoji="1" lang="ja-JP" sz="2800"/>
            </a:lvl2pPr>
            <a:lvl3pPr latinLnBrk="0">
              <a:defRPr kumimoji="1" lang="ja-JP" sz="2400"/>
            </a:lvl3pPr>
            <a:lvl4pPr latinLnBrk="0">
              <a:defRPr kumimoji="1" lang="ja-JP" sz="2000"/>
            </a:lvl4pPr>
            <a:lvl5pPr latinLnBrk="0">
              <a:defRPr kumimoji="1" lang="ja-JP" sz="2000"/>
            </a:lvl5pPr>
            <a:lvl6pPr latinLnBrk="0">
              <a:defRPr kumimoji="1" lang="ja-JP" sz="2000"/>
            </a:lvl6pPr>
            <a:lvl7pPr latinLnBrk="0">
              <a:defRPr kumimoji="1" lang="ja-JP" sz="2000"/>
            </a:lvl7pPr>
            <a:lvl8pPr latinLnBrk="0">
              <a:defRPr kumimoji="1" lang="ja-JP" sz="2000"/>
            </a:lvl8pPr>
            <a:lvl9pPr latinLnBrk="0">
              <a:defRPr kumimoji="1" lang="ja-JP" sz="2000"/>
            </a:lvl9pPr>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4" name="テキスト プレースホルダー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kumimoji="1" lang="ja-JP" sz="1800">
                <a:solidFill>
                  <a:srgbClr val="262626"/>
                </a:solidFill>
              </a:defRPr>
            </a:lvl1pPr>
            <a:lvl2pPr marL="457200" indent="0" latinLnBrk="0">
              <a:buNone/>
              <a:defRPr kumimoji="1" lang="ja-JP" sz="1200"/>
            </a:lvl2pPr>
            <a:lvl3pPr marL="914400" indent="0" latinLnBrk="0">
              <a:buNone/>
              <a:defRPr kumimoji="1" lang="ja-JP" sz="1000"/>
            </a:lvl3pPr>
            <a:lvl4pPr marL="1371600" indent="0" latinLnBrk="0">
              <a:buNone/>
              <a:defRPr kumimoji="1" lang="ja-JP" sz="900"/>
            </a:lvl4pPr>
            <a:lvl5pPr marL="1828800" indent="0" latinLnBrk="0">
              <a:buNone/>
              <a:defRPr kumimoji="1" lang="ja-JP" sz="900"/>
            </a:lvl5pPr>
            <a:lvl6pPr marL="2286000" indent="0" latinLnBrk="0">
              <a:buNone/>
              <a:defRPr kumimoji="1" lang="ja-JP" sz="900"/>
            </a:lvl6pPr>
            <a:lvl7pPr marL="2743200" indent="0" latinLnBrk="0">
              <a:buNone/>
              <a:defRPr kumimoji="1" lang="ja-JP" sz="900"/>
            </a:lvl7pPr>
            <a:lvl8pPr marL="3200400" indent="0" latinLnBrk="0">
              <a:buNone/>
              <a:defRPr kumimoji="1" lang="ja-JP" sz="900"/>
            </a:lvl8pPr>
            <a:lvl9pPr marL="3657600" indent="0" latinLnBrk="0">
              <a:buNone/>
              <a:defRPr kumimoji="1" lang="ja-JP" sz="900"/>
            </a:lvl9pPr>
          </a:lstStyle>
          <a:p>
            <a:pPr marL="0" marR="0" lvl="0" indent="0" algn="l" defTabSz="914400" eaLnBrk="1" fontAlgn="auto" latinLnBrk="0" hangingPunct="1">
              <a:lnSpc>
                <a:spcPct val="100000"/>
              </a:lnSpc>
              <a:spcBef>
                <a:spcPts val="1400"/>
              </a:spcBef>
              <a:spcAft>
                <a:spcPts val="0"/>
              </a:spcAft>
              <a:buClrTx/>
              <a:buSzTx/>
              <a:buFontTx/>
              <a:buNone/>
              <a:tabLst/>
              <a:defRPr kumimoji="1" lang="ja-JP"/>
            </a:pPr>
            <a:r>
              <a:rPr kumimoji="1" lang="ja-JP"/>
              <a:t>マスター テキストのスタイルを編集するには、ここをクリック</a:t>
            </a:r>
          </a:p>
        </p:txBody>
      </p:sp>
      <p:sp>
        <p:nvSpPr>
          <p:cNvPr id="5" name="日付プレースホルダー 4"/>
          <p:cNvSpPr>
            <a:spLocks noGrp="1"/>
          </p:cNvSpPr>
          <p:nvPr>
            <p:ph type="dt" sz="half" idx="10"/>
          </p:nvPr>
        </p:nvSpPr>
        <p:spPr/>
        <p:txBody>
          <a:bodyPr/>
          <a:lstStyle/>
          <a:p>
            <a:fld id="{AF6E2C9B-5FA2-460D-9BE7-B0812FC2A6FF}" type="datetimeFigureOut">
              <a:t>2013/11/1</a:t>
            </a:fld>
            <a:endParaRPr kumimoji="1" lang="ja-JP"/>
          </a:p>
        </p:txBody>
      </p:sp>
      <p:sp>
        <p:nvSpPr>
          <p:cNvPr id="6" name="フッター プレースホルダー 5"/>
          <p:cNvSpPr>
            <a:spLocks noGrp="1"/>
          </p:cNvSpPr>
          <p:nvPr>
            <p:ph type="ftr" sz="quarter" idx="11"/>
          </p:nvPr>
        </p:nvSpPr>
        <p:spPr/>
        <p:txBody>
          <a:bodyPr/>
          <a:lstStyle/>
          <a:p>
            <a:endParaRPr kumimoji="1" lang="ja-JP"/>
          </a:p>
        </p:txBody>
      </p:sp>
      <p:sp>
        <p:nvSpPr>
          <p:cNvPr id="7" name="スライド番号プレースホルダー 6"/>
          <p:cNvSpPr>
            <a:spLocks noGrp="1"/>
          </p:cNvSpPr>
          <p:nvPr>
            <p:ph type="sldNum" sz="quarter" idx="12"/>
          </p:nvPr>
        </p:nvSpPr>
        <p:spPr/>
        <p:txBody>
          <a:bodyPr/>
          <a:lstStyle>
            <a:lvl1pPr latinLnBrk="0">
              <a:defRPr kumimoji="1" lang="ja-JP">
                <a:solidFill>
                  <a:srgbClr val="FFFFFF">
                    <a:alpha val="20000"/>
                  </a:srgbClr>
                </a:solidFill>
              </a:defRPr>
            </a:lvl1pPr>
          </a:lstStyle>
          <a:p>
            <a:fld id="{4FAB73BC-B049-4115-A692-8D63A059BFB8}" type="slidenum">
              <a:pPr/>
              <a:t>‹#›</a:t>
            </a:fld>
            <a:endParaRPr kumimoji="1" lang="ja-JP"/>
          </a:p>
        </p:txBody>
      </p:sp>
    </p:spTree>
    <p:extLst>
      <p:ext uri="{BB962C8B-B14F-4D97-AF65-F5344CB8AC3E}">
        <p14:creationId xmlns:p14="http://schemas.microsoft.com/office/powerpoint/2010/main" val="3433763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画像とキャプション">
    <p:bg>
      <p:bgPr>
        <a:solidFill>
          <a:schemeClr val="accent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649224" y="5418667"/>
            <a:ext cx="10780776" cy="613283"/>
          </a:xfrm>
        </p:spPr>
        <p:txBody>
          <a:bodyPr anchor="b">
            <a:normAutofit/>
          </a:bodyPr>
          <a:lstStyle>
            <a:lvl1pPr latinLnBrk="0">
              <a:defRPr kumimoji="1" lang="ja-JP" sz="3200" b="0">
                <a:solidFill>
                  <a:srgbClr val="FFFFFF"/>
                </a:solidFill>
              </a:defRPr>
            </a:lvl1pPr>
          </a:lstStyle>
          <a:p>
            <a:r>
              <a:rPr kumimoji="1" lang="ja-JP"/>
              <a:t>マスター タイトルのスタイルを編集するには、ここをクリック</a:t>
            </a:r>
          </a:p>
        </p:txBody>
      </p:sp>
      <p:sp>
        <p:nvSpPr>
          <p:cNvPr id="3" name="画像プレースホルダー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latinLnBrk="0">
              <a:spcBef>
                <a:spcPts val="800"/>
              </a:spcBef>
              <a:buNone/>
              <a:defRPr kumimoji="1" lang="ja-JP" sz="3200">
                <a:solidFill>
                  <a:schemeClr val="tx1">
                    <a:lumMod val="75000"/>
                    <a:lumOff val="25000"/>
                  </a:schemeClr>
                </a:solidFill>
              </a:defRPr>
            </a:lvl1pPr>
            <a:lvl2pPr marL="457200" indent="0" latinLnBrk="0">
              <a:buNone/>
              <a:defRPr kumimoji="1" lang="ja-JP" sz="2800"/>
            </a:lvl2pPr>
            <a:lvl3pPr marL="914400" indent="0" latinLnBrk="0">
              <a:buNone/>
              <a:defRPr kumimoji="1" lang="ja-JP" sz="2400"/>
            </a:lvl3pPr>
            <a:lvl4pPr marL="1371600" indent="0" latinLnBrk="0">
              <a:buNone/>
              <a:defRPr kumimoji="1" lang="ja-JP" sz="2000"/>
            </a:lvl4pPr>
            <a:lvl5pPr marL="1828800" indent="0" latinLnBrk="0">
              <a:buNone/>
              <a:defRPr kumimoji="1" lang="ja-JP" sz="2000"/>
            </a:lvl5pPr>
            <a:lvl6pPr marL="2286000" indent="0" latinLnBrk="0">
              <a:buNone/>
              <a:defRPr kumimoji="1" lang="ja-JP" sz="2000"/>
            </a:lvl6pPr>
            <a:lvl7pPr marL="2743200" indent="0" latinLnBrk="0">
              <a:buNone/>
              <a:defRPr kumimoji="1" lang="ja-JP" sz="2000"/>
            </a:lvl7pPr>
            <a:lvl8pPr marL="3200400" indent="0" latinLnBrk="0">
              <a:buNone/>
              <a:defRPr kumimoji="1" lang="ja-JP" sz="2000"/>
            </a:lvl8pPr>
            <a:lvl9pPr marL="3657600" indent="0" latinLnBrk="0">
              <a:buNone/>
              <a:defRPr kumimoji="1" lang="ja-JP" sz="2000"/>
            </a:lvl9pPr>
          </a:lstStyle>
          <a:p>
            <a:r>
              <a:rPr kumimoji="1" lang="ja-JP"/>
              <a:t>アイコンをクリックして画像を追加</a:t>
            </a:r>
          </a:p>
        </p:txBody>
      </p:sp>
      <p:sp>
        <p:nvSpPr>
          <p:cNvPr id="4" name="テキスト プレースホルダー 3"/>
          <p:cNvSpPr>
            <a:spLocks noGrp="1"/>
          </p:cNvSpPr>
          <p:nvPr>
            <p:ph type="body" sz="half" idx="2"/>
          </p:nvPr>
        </p:nvSpPr>
        <p:spPr>
          <a:xfrm>
            <a:off x="676656" y="5909735"/>
            <a:ext cx="9229344" cy="533400"/>
          </a:xfrm>
        </p:spPr>
        <p:txBody>
          <a:bodyPr>
            <a:normAutofit/>
          </a:bodyPr>
          <a:lstStyle>
            <a:lvl1pPr marL="0" indent="0" latinLnBrk="0">
              <a:lnSpc>
                <a:spcPct val="90000"/>
              </a:lnSpc>
              <a:buNone/>
              <a:defRPr kumimoji="1" lang="ja-JP" sz="1400">
                <a:solidFill>
                  <a:srgbClr val="262626"/>
                </a:solidFill>
              </a:defRPr>
            </a:lvl1pPr>
            <a:lvl2pPr marL="457200" indent="0" latinLnBrk="0">
              <a:buNone/>
              <a:defRPr kumimoji="1" lang="ja-JP" sz="1200"/>
            </a:lvl2pPr>
            <a:lvl3pPr marL="914400" indent="0" latinLnBrk="0">
              <a:buNone/>
              <a:defRPr kumimoji="1" lang="ja-JP" sz="1000"/>
            </a:lvl3pPr>
            <a:lvl4pPr marL="1371600" indent="0" latinLnBrk="0">
              <a:buNone/>
              <a:defRPr kumimoji="1" lang="ja-JP" sz="900"/>
            </a:lvl4pPr>
            <a:lvl5pPr marL="1828800" indent="0" latinLnBrk="0">
              <a:buNone/>
              <a:defRPr kumimoji="1" lang="ja-JP" sz="900"/>
            </a:lvl5pPr>
            <a:lvl6pPr marL="2286000" indent="0" latinLnBrk="0">
              <a:buNone/>
              <a:defRPr kumimoji="1" lang="ja-JP" sz="900"/>
            </a:lvl6pPr>
            <a:lvl7pPr marL="2743200" indent="0" latinLnBrk="0">
              <a:buNone/>
              <a:defRPr kumimoji="1" lang="ja-JP" sz="900"/>
            </a:lvl7pPr>
            <a:lvl8pPr marL="3200400" indent="0" latinLnBrk="0">
              <a:buNone/>
              <a:defRPr kumimoji="1" lang="ja-JP" sz="900"/>
            </a:lvl8pPr>
            <a:lvl9pPr marL="3657600" indent="0" latinLnBrk="0">
              <a:buNone/>
              <a:defRPr kumimoji="1" lang="ja-JP" sz="900"/>
            </a:lvl9pPr>
          </a:lstStyle>
          <a:p>
            <a:pPr lvl="0"/>
            <a:r>
              <a:rPr kumimoji="1" lang="ja-JP"/>
              <a:t>マスター テキストのスタイルを編集するには、ここをクリック</a:t>
            </a:r>
          </a:p>
        </p:txBody>
      </p:sp>
      <p:sp>
        <p:nvSpPr>
          <p:cNvPr id="12" name="日付プレースホルダー 11"/>
          <p:cNvSpPr>
            <a:spLocks noGrp="1"/>
          </p:cNvSpPr>
          <p:nvPr>
            <p:ph type="dt" sz="half" idx="10"/>
          </p:nvPr>
        </p:nvSpPr>
        <p:spPr/>
        <p:txBody>
          <a:bodyPr/>
          <a:lstStyle>
            <a:lvl1pPr latinLnBrk="0">
              <a:defRPr kumimoji="1" lang="ja-JP">
                <a:solidFill>
                  <a:srgbClr val="FFFFFF">
                    <a:alpha val="80000"/>
                  </a:srgbClr>
                </a:solidFill>
              </a:defRPr>
            </a:lvl1pPr>
          </a:lstStyle>
          <a:p>
            <a:fld id="{5586B75A-687E-405C-8A0B-8D00578BA2C3}" type="datetimeFigureOut">
              <a:pPr/>
              <a:t>2013/11/1</a:t>
            </a:fld>
            <a:endParaRPr kumimoji="1" lang="ja-JP"/>
          </a:p>
        </p:txBody>
      </p:sp>
      <p:sp>
        <p:nvSpPr>
          <p:cNvPr id="13" name="フッター プレースホルダー 12"/>
          <p:cNvSpPr>
            <a:spLocks noGrp="1"/>
          </p:cNvSpPr>
          <p:nvPr>
            <p:ph type="ftr" sz="quarter" idx="11"/>
          </p:nvPr>
        </p:nvSpPr>
        <p:spPr/>
        <p:txBody>
          <a:bodyPr/>
          <a:lstStyle>
            <a:lvl1pPr latinLnBrk="0">
              <a:defRPr kumimoji="1" lang="ja-JP">
                <a:solidFill>
                  <a:srgbClr val="FFFFFF">
                    <a:alpha val="80000"/>
                  </a:srgbClr>
                </a:solidFill>
              </a:defRPr>
            </a:lvl1pPr>
          </a:lstStyle>
          <a:p>
            <a:endParaRPr kumimoji="1" lang="ja-JP"/>
          </a:p>
        </p:txBody>
      </p:sp>
      <p:sp>
        <p:nvSpPr>
          <p:cNvPr id="14" name="スライド番号プレースホルダー 13"/>
          <p:cNvSpPr>
            <a:spLocks noGrp="1"/>
          </p:cNvSpPr>
          <p:nvPr>
            <p:ph type="sldNum" sz="quarter" idx="12"/>
          </p:nvPr>
        </p:nvSpPr>
        <p:spPr/>
        <p:txBody>
          <a:bodyPr/>
          <a:lstStyle>
            <a:lvl1pPr latinLnBrk="0">
              <a:defRPr kumimoji="1" lang="ja-JP">
                <a:solidFill>
                  <a:srgbClr val="FFFFFF">
                    <a:alpha val="25000"/>
                  </a:srgbClr>
                </a:solidFill>
              </a:defRPr>
            </a:lvl1pPr>
          </a:lstStyle>
          <a:p>
            <a:fld id="{4FAB73BC-B049-4115-A692-8D63A059BFB8}" type="slidenum">
              <a:pPr/>
              <a:t>‹#›</a:t>
            </a:fld>
            <a:endParaRPr kumimoji="1" lang="ja-JP"/>
          </a:p>
        </p:txBody>
      </p:sp>
    </p:spTree>
    <p:extLst>
      <p:ext uri="{BB962C8B-B14F-4D97-AF65-F5344CB8AC3E}">
        <p14:creationId xmlns:p14="http://schemas.microsoft.com/office/powerpoint/2010/main" val="354275529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t>マスター タイトルのスタイルを編集するには、ここをクリック</a:t>
            </a:r>
          </a:p>
        </p:txBody>
      </p:sp>
      <p:sp>
        <p:nvSpPr>
          <p:cNvPr id="3" name="縦書きテキスト プレースホルダー 2"/>
          <p:cNvSpPr>
            <a:spLocks noGrp="1"/>
          </p:cNvSpPr>
          <p:nvPr>
            <p:ph type="body" orient="vert" idx="1"/>
          </p:nvPr>
        </p:nvSpPr>
        <p:spPr/>
        <p:txBody>
          <a:bodyPr vert="eaVert"/>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4" name="日付プレースホルダー 3"/>
          <p:cNvSpPr>
            <a:spLocks noGrp="1"/>
          </p:cNvSpPr>
          <p:nvPr>
            <p:ph type="dt" sz="half" idx="10"/>
          </p:nvPr>
        </p:nvSpPr>
        <p:spPr/>
        <p:txBody>
          <a:bodyPr/>
          <a:lstStyle/>
          <a:p>
            <a:fld id="{5F4E5243-F52A-4D37-9694-EB26C6C31910}" type="datetimeFigureOut">
              <a:t>2013/11/1</a:t>
            </a:fld>
            <a:endParaRPr kumimoji="1" lang="ja-JP"/>
          </a:p>
        </p:txBody>
      </p:sp>
      <p:sp>
        <p:nvSpPr>
          <p:cNvPr id="5" name="フッター プレースホルダー 4"/>
          <p:cNvSpPr>
            <a:spLocks noGrp="1"/>
          </p:cNvSpPr>
          <p:nvPr>
            <p:ph type="ftr" sz="quarter" idx="11"/>
          </p:nvPr>
        </p:nvSpPr>
        <p:spPr/>
        <p:txBody>
          <a:bodyPr/>
          <a:lstStyle/>
          <a:p>
            <a:endParaRPr kumimoji="1" lang="ja-JP"/>
          </a:p>
        </p:txBody>
      </p:sp>
      <p:sp>
        <p:nvSpPr>
          <p:cNvPr id="6" name="スライド番号プレースホルダー 5"/>
          <p:cNvSpPr>
            <a:spLocks noGrp="1"/>
          </p:cNvSpPr>
          <p:nvPr>
            <p:ph type="sldNum" sz="quarter" idx="12"/>
          </p:nvPr>
        </p:nvSpPr>
        <p:spPr/>
        <p:txBody>
          <a:bodyPr/>
          <a:lstStyle/>
          <a:p>
            <a:fld id="{4FAB73BC-B049-4115-A692-8D63A059BFB8}" type="slidenum">
              <a:t>‹#›</a:t>
            </a:fld>
            <a:endParaRPr kumimoji="1" lang="ja-JP"/>
          </a:p>
        </p:txBody>
      </p:sp>
    </p:spTree>
    <p:extLst>
      <p:ext uri="{BB962C8B-B14F-4D97-AF65-F5344CB8AC3E}">
        <p14:creationId xmlns:p14="http://schemas.microsoft.com/office/powerpoint/2010/main" val="3038048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43950" y="695325"/>
            <a:ext cx="2628900" cy="4800600"/>
          </a:xfrm>
        </p:spPr>
        <p:txBody>
          <a:bodyPr vert="eaVert"/>
          <a:lstStyle/>
          <a:p>
            <a:r>
              <a:rPr kumimoji="1" lang="ja-JP"/>
              <a:t>マスター タイトルのスタイルを編集するには、ここをクリック</a:t>
            </a:r>
          </a:p>
        </p:txBody>
      </p:sp>
      <p:sp>
        <p:nvSpPr>
          <p:cNvPr id="3" name="縦書きテキスト プレースホルダー 2"/>
          <p:cNvSpPr>
            <a:spLocks noGrp="1"/>
          </p:cNvSpPr>
          <p:nvPr>
            <p:ph type="body" orient="vert" idx="1"/>
          </p:nvPr>
        </p:nvSpPr>
        <p:spPr>
          <a:xfrm>
            <a:off x="771525" y="714375"/>
            <a:ext cx="7734300" cy="5400675"/>
          </a:xfrm>
        </p:spPr>
        <p:txBody>
          <a:bodyPr vert="eaVert"/>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4" name="日付プレースホルダー 3"/>
          <p:cNvSpPr>
            <a:spLocks noGrp="1"/>
          </p:cNvSpPr>
          <p:nvPr>
            <p:ph type="dt" sz="half" idx="10"/>
          </p:nvPr>
        </p:nvSpPr>
        <p:spPr/>
        <p:txBody>
          <a:bodyPr/>
          <a:lstStyle/>
          <a:p>
            <a:fld id="{3A77B6E1-634A-48DC-9E8B-D894023267EF}" type="datetimeFigureOut">
              <a:t>2013/11/1</a:t>
            </a:fld>
            <a:endParaRPr kumimoji="1" lang="ja-JP"/>
          </a:p>
        </p:txBody>
      </p:sp>
      <p:sp>
        <p:nvSpPr>
          <p:cNvPr id="5" name="フッター プレースホルダー 4"/>
          <p:cNvSpPr>
            <a:spLocks noGrp="1"/>
          </p:cNvSpPr>
          <p:nvPr>
            <p:ph type="ftr" sz="quarter" idx="11"/>
          </p:nvPr>
        </p:nvSpPr>
        <p:spPr/>
        <p:txBody>
          <a:bodyPr/>
          <a:lstStyle/>
          <a:p>
            <a:endParaRPr kumimoji="1" lang="ja-JP"/>
          </a:p>
        </p:txBody>
      </p:sp>
      <p:sp>
        <p:nvSpPr>
          <p:cNvPr id="6" name="スライド番号プレースホルダー 5"/>
          <p:cNvSpPr>
            <a:spLocks noGrp="1"/>
          </p:cNvSpPr>
          <p:nvPr>
            <p:ph type="sldNum" sz="quarter" idx="12"/>
          </p:nvPr>
        </p:nvSpPr>
        <p:spPr/>
        <p:txBody>
          <a:bodyPr/>
          <a:lstStyle/>
          <a:p>
            <a:fld id="{4FAB73BC-B049-4115-A692-8D63A059BFB8}" type="slidenum">
              <a:t>‹#›</a:t>
            </a:fld>
            <a:endParaRPr kumimoji="1" lang="ja-JP"/>
          </a:p>
        </p:txBody>
      </p:sp>
    </p:spTree>
    <p:extLst>
      <p:ext uri="{BB962C8B-B14F-4D97-AF65-F5344CB8AC3E}">
        <p14:creationId xmlns:p14="http://schemas.microsoft.com/office/powerpoint/2010/main" val="3496947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bg>
      <p:bgPr>
        <a:solidFill>
          <a:schemeClr val="accent1"/>
        </a:solidFill>
        <a:effectLst/>
      </p:bgPr>
    </p:bg>
    <p:spTree>
      <p:nvGrpSpPr>
        <p:cNvPr id="1" name=""/>
        <p:cNvGrpSpPr/>
        <p:nvPr/>
      </p:nvGrpSpPr>
      <p:grpSpPr>
        <a:xfrm>
          <a:off x="0" y="0"/>
          <a:ext cx="0" cy="0"/>
          <a:chOff x="0" y="0"/>
          <a:chExt cx="0" cy="0"/>
        </a:xfrm>
      </p:grpSpPr>
      <p:sp>
        <p:nvSpPr>
          <p:cNvPr id="4" name="長方形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タイトル 1"/>
          <p:cNvSpPr>
            <a:spLocks noGrp="1"/>
          </p:cNvSpPr>
          <p:nvPr>
            <p:ph type="ctrTitle"/>
          </p:nvPr>
        </p:nvSpPr>
        <p:spPr>
          <a:xfrm>
            <a:off x="603504" y="770467"/>
            <a:ext cx="10782300" cy="3352800"/>
          </a:xfrm>
        </p:spPr>
        <p:txBody>
          <a:bodyPr anchor="b">
            <a:noAutofit/>
          </a:bodyPr>
          <a:lstStyle>
            <a:lvl1pPr algn="l" latinLnBrk="0">
              <a:lnSpc>
                <a:spcPct val="80000"/>
              </a:lnSpc>
              <a:defRPr kumimoji="1" lang="ja-JP" sz="8800" spc="-120" baseline="0">
                <a:solidFill>
                  <a:srgbClr val="FFFFFF"/>
                </a:solidFill>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dirty="0"/>
              <a:t>マスター タイトルのスタイルを編集するには、ここをクリック</a:t>
            </a:r>
          </a:p>
        </p:txBody>
      </p:sp>
      <p:sp>
        <p:nvSpPr>
          <p:cNvPr id="3" name="サブタイトル 2"/>
          <p:cNvSpPr>
            <a:spLocks noGrp="1"/>
          </p:cNvSpPr>
          <p:nvPr>
            <p:ph type="subTitle" idx="1"/>
          </p:nvPr>
        </p:nvSpPr>
        <p:spPr>
          <a:xfrm>
            <a:off x="667512" y="4206876"/>
            <a:ext cx="9228201" cy="1645920"/>
          </a:xfrm>
        </p:spPr>
        <p:txBody>
          <a:bodyPr>
            <a:normAutofit/>
          </a:bodyPr>
          <a:lstStyle>
            <a:lvl1pPr marL="0" indent="0" algn="l" latinLnBrk="0">
              <a:buNone/>
              <a:defRPr kumimoji="1" lang="ja-JP" sz="3200">
                <a:solidFill>
                  <a:schemeClr val="bg1"/>
                </a:solidFill>
                <a:latin typeface="Meiryo UI" panose="020B0604030504040204" pitchFamily="50" charset="-128"/>
                <a:ea typeface="Meiryo UI" panose="020B0604030504040204" pitchFamily="50" charset="-128"/>
                <a:cs typeface="Meiryo UI" panose="020B0604030504040204" pitchFamily="50" charset="-128"/>
              </a:defRPr>
            </a:lvl1pPr>
            <a:lvl2pPr marL="457200" indent="0" algn="ctr" latinLnBrk="0">
              <a:buNone/>
              <a:defRPr kumimoji="1" lang="ja-JP" sz="2800"/>
            </a:lvl2pPr>
            <a:lvl3pPr marL="914400" indent="0" algn="ctr" latinLnBrk="0">
              <a:buNone/>
              <a:defRPr kumimoji="1" lang="ja-JP" sz="2400"/>
            </a:lvl3pPr>
            <a:lvl4pPr marL="1371600" indent="0" algn="ctr" latinLnBrk="0">
              <a:buNone/>
              <a:defRPr kumimoji="1" lang="ja-JP" sz="2000"/>
            </a:lvl4pPr>
            <a:lvl5pPr marL="1828800" indent="0" algn="ctr" latinLnBrk="0">
              <a:buNone/>
              <a:defRPr kumimoji="1" lang="ja-JP" sz="2000"/>
            </a:lvl5pPr>
            <a:lvl6pPr marL="2286000" indent="0" algn="ctr" latinLnBrk="0">
              <a:buNone/>
              <a:defRPr kumimoji="1" lang="ja-JP" sz="2000"/>
            </a:lvl6pPr>
            <a:lvl7pPr marL="2743200" indent="0" algn="ctr" latinLnBrk="0">
              <a:buNone/>
              <a:defRPr kumimoji="1" lang="ja-JP" sz="2000"/>
            </a:lvl7pPr>
            <a:lvl8pPr marL="3200400" indent="0" algn="ctr" latinLnBrk="0">
              <a:buNone/>
              <a:defRPr kumimoji="1" lang="ja-JP" sz="2000"/>
            </a:lvl8pPr>
            <a:lvl9pPr marL="3657600" indent="0" algn="ctr" latinLnBrk="0">
              <a:buNone/>
              <a:defRPr kumimoji="1" lang="ja-JP" sz="2000"/>
            </a:lvl9pPr>
          </a:lstStyle>
          <a:p>
            <a:r>
              <a:rPr kumimoji="1" lang="ja-JP"/>
              <a:t>マスター サブタイトルのスタイルを編集するには、ここをクリック</a:t>
            </a:r>
          </a:p>
        </p:txBody>
      </p:sp>
      <p:sp>
        <p:nvSpPr>
          <p:cNvPr id="7" name="日付プレースホルダー 6"/>
          <p:cNvSpPr>
            <a:spLocks noGrp="1"/>
          </p:cNvSpPr>
          <p:nvPr>
            <p:ph type="dt" sz="half" idx="10"/>
          </p:nvPr>
        </p:nvSpPr>
        <p:spPr/>
        <p:txBody>
          <a:bodyPr/>
          <a:lstStyle>
            <a:lvl1pPr latinLnBrk="0">
              <a:defRPr kumimoji="1" lang="ja-JP">
                <a:solidFill>
                  <a:srgbClr val="FFFFFF">
                    <a:alpha val="80000"/>
                  </a:srgbClr>
                </a:solidFill>
                <a:latin typeface="Meiryo UI" panose="020B0604030504040204" pitchFamily="50" charset="-128"/>
                <a:ea typeface="Meiryo UI" panose="020B0604030504040204" pitchFamily="50" charset="-128"/>
                <a:cs typeface="Meiryo UI" panose="020B0604030504040204" pitchFamily="50" charset="-128"/>
              </a:defRPr>
            </a:lvl1pPr>
          </a:lstStyle>
          <a:p>
            <a:fld id="{5586B75A-687E-405C-8A0B-8D00578BA2C3}" type="datetimeFigureOut">
              <a:rPr lang="en-US" altLang="ja-JP" smtClean="0"/>
              <a:pPr/>
              <a:t>11/1/2013</a:t>
            </a:fld>
            <a:endParaRPr lang="ja-JP" altLang="en-US"/>
          </a:p>
        </p:txBody>
      </p:sp>
      <p:sp>
        <p:nvSpPr>
          <p:cNvPr id="8" name="フッター プレースホルダー 7"/>
          <p:cNvSpPr>
            <a:spLocks noGrp="1"/>
          </p:cNvSpPr>
          <p:nvPr>
            <p:ph type="ftr" sz="quarter" idx="11"/>
          </p:nvPr>
        </p:nvSpPr>
        <p:spPr/>
        <p:txBody>
          <a:bodyPr/>
          <a:lstStyle>
            <a:lvl1pPr latinLnBrk="0">
              <a:defRPr kumimoji="1" lang="ja-JP">
                <a:solidFill>
                  <a:srgbClr val="FFFFFF">
                    <a:alpha val="80000"/>
                  </a:srgbClr>
                </a:solidFill>
                <a:latin typeface="Meiryo UI" panose="020B0604030504040204" pitchFamily="50" charset="-128"/>
                <a:ea typeface="Meiryo UI" panose="020B0604030504040204" pitchFamily="50" charset="-128"/>
                <a:cs typeface="Meiryo UI" panose="020B0604030504040204" pitchFamily="50" charset="-128"/>
              </a:defRPr>
            </a:lvl1pPr>
          </a:lstStyle>
          <a:p>
            <a:endParaRPr lang="ja-JP" altLang="en-US"/>
          </a:p>
        </p:txBody>
      </p:sp>
      <p:sp>
        <p:nvSpPr>
          <p:cNvPr id="9" name="スライド番号プレースホルダー 8"/>
          <p:cNvSpPr>
            <a:spLocks noGrp="1"/>
          </p:cNvSpPr>
          <p:nvPr>
            <p:ph type="sldNum" sz="quarter" idx="12"/>
          </p:nvPr>
        </p:nvSpPr>
        <p:spPr/>
        <p:txBody>
          <a:bodyPr/>
          <a:lstStyle>
            <a:lvl1pPr latinLnBrk="0">
              <a:defRPr kumimoji="1" lang="ja-JP">
                <a:solidFill>
                  <a:srgbClr val="FFFFFF">
                    <a:alpha val="25000"/>
                  </a:srgbClr>
                </a:solidFill>
                <a:latin typeface="Meiryo UI" panose="020B0604030504040204" pitchFamily="50" charset="-128"/>
                <a:ea typeface="Meiryo UI" panose="020B0604030504040204" pitchFamily="50" charset="-128"/>
                <a:cs typeface="Meiryo UI" panose="020B0604030504040204" pitchFamily="50" charset="-128"/>
              </a:defRPr>
            </a:lvl1pPr>
          </a:lstStyle>
          <a:p>
            <a:fld id="{4FAB73BC-B049-4115-A692-8D63A059BFB8}" type="slidenum">
              <a:rPr lang="en-US" altLang="ja-JP" smtClean="0"/>
              <a:pPr/>
              <a:t>‹#›</a:t>
            </a:fld>
            <a:endParaRPr lang="en-US" altLang="ja-JP"/>
          </a:p>
        </p:txBody>
      </p:sp>
    </p:spTree>
    <p:extLst>
      <p:ext uri="{BB962C8B-B14F-4D97-AF65-F5344CB8AC3E}">
        <p14:creationId xmlns:p14="http://schemas.microsoft.com/office/powerpoint/2010/main" val="1942680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t>マスター タイトルのスタイルを編集するには、ここをクリック</a:t>
            </a:r>
          </a:p>
        </p:txBody>
      </p:sp>
      <p:sp>
        <p:nvSpPr>
          <p:cNvPr id="3" name="コンテンツ プレースホルダー 2"/>
          <p:cNvSpPr>
            <a:spLocks noGrp="1"/>
          </p:cNvSpPr>
          <p:nvPr>
            <p:ph idx="1"/>
          </p:nvPr>
        </p:nvSpPr>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vl2pPr>
              <a:defRPr>
                <a:latin typeface="Meiryo UI" panose="020B0604030504040204" pitchFamily="50" charset="-128"/>
                <a:ea typeface="Meiryo UI" panose="020B0604030504040204" pitchFamily="50" charset="-128"/>
                <a:cs typeface="Meiryo UI" panose="020B0604030504040204" pitchFamily="50" charset="-128"/>
              </a:defRPr>
            </a:lvl2pPr>
            <a:lvl3pPr>
              <a:defRPr>
                <a:latin typeface="Meiryo UI" panose="020B0604030504040204" pitchFamily="50" charset="-128"/>
                <a:ea typeface="Meiryo UI" panose="020B0604030504040204" pitchFamily="50" charset="-128"/>
                <a:cs typeface="Meiryo UI" panose="020B0604030504040204" pitchFamily="50" charset="-128"/>
              </a:defRPr>
            </a:lvl3pPr>
            <a:lvl4pPr>
              <a:defRPr>
                <a:latin typeface="Meiryo UI" panose="020B0604030504040204" pitchFamily="50" charset="-128"/>
                <a:ea typeface="Meiryo UI" panose="020B0604030504040204" pitchFamily="50" charset="-128"/>
                <a:cs typeface="Meiryo UI" panose="020B0604030504040204" pitchFamily="50" charset="-128"/>
              </a:defRPr>
            </a:lvl4pPr>
            <a:lvl5pPr>
              <a:defRPr>
                <a:latin typeface="Meiryo UI" panose="020B0604030504040204" pitchFamily="50" charset="-128"/>
                <a:ea typeface="Meiryo UI" panose="020B0604030504040204" pitchFamily="50" charset="-128"/>
                <a:cs typeface="Meiryo UI" panose="020B0604030504040204" pitchFamily="50" charset="-128"/>
              </a:defRPr>
            </a:lvl5pPr>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4" name="日付プレースホルダー 3"/>
          <p:cNvSpPr>
            <a:spLocks noGrp="1"/>
          </p:cNvSpPr>
          <p:nvPr>
            <p:ph type="dt" sz="half" idx="10"/>
          </p:nvPr>
        </p:nvSpPr>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fld id="{7B2D3E9E-A95C-48F2-B4BF-A71542E0BE9A}" type="datetimeFigureOut">
              <a:rPr lang="en-US" altLang="ja-JP" smtClean="0"/>
              <a:pPr/>
              <a:t>11/1/2013</a:t>
            </a:fld>
            <a:endParaRPr lang="ja-JP" altLang="en-US"/>
          </a:p>
        </p:txBody>
      </p:sp>
      <p:sp>
        <p:nvSpPr>
          <p:cNvPr id="5" name="フッター プレースホルダー 4"/>
          <p:cNvSpPr>
            <a:spLocks noGrp="1"/>
          </p:cNvSpPr>
          <p:nvPr>
            <p:ph type="ftr" sz="quarter" idx="11"/>
          </p:nvPr>
        </p:nvSpPr>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endParaRPr lang="ja-JP" altLang="en-US"/>
          </a:p>
        </p:txBody>
      </p:sp>
      <p:sp>
        <p:nvSpPr>
          <p:cNvPr id="6" name="スライド番号プレースホルダー 5"/>
          <p:cNvSpPr>
            <a:spLocks noGrp="1"/>
          </p:cNvSpPr>
          <p:nvPr>
            <p:ph type="sldNum" sz="quarter" idx="12"/>
          </p:nvPr>
        </p:nvSpPr>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fld id="{4FAB73BC-B049-4115-A692-8D63A059BFB8}" type="slidenum">
              <a:rPr lang="en-US" altLang="ja-JP" smtClean="0"/>
              <a:pPr/>
              <a:t>‹#›</a:t>
            </a:fld>
            <a:endParaRPr lang="en-US" altLang="ja-JP"/>
          </a:p>
        </p:txBody>
      </p:sp>
    </p:spTree>
    <p:extLst>
      <p:ext uri="{BB962C8B-B14F-4D97-AF65-F5344CB8AC3E}">
        <p14:creationId xmlns:p14="http://schemas.microsoft.com/office/powerpoint/2010/main" val="25173014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03504" y="767419"/>
            <a:ext cx="10780776" cy="3355848"/>
          </a:xfrm>
        </p:spPr>
        <p:txBody>
          <a:bodyPr anchor="b">
            <a:normAutofit/>
          </a:bodyPr>
          <a:lstStyle>
            <a:lvl1pPr latinLnBrk="0">
              <a:lnSpc>
                <a:spcPct val="80000"/>
              </a:lnSpc>
              <a:defRPr kumimoji="1" lang="ja-JP" sz="8800" b="0" baseline="0">
                <a:solidFill>
                  <a:schemeClr val="accent1"/>
                </a:solidFill>
              </a:defRPr>
            </a:lvl1pPr>
          </a:lstStyle>
          <a:p>
            <a:r>
              <a:rPr kumimoji="1" lang="ja-JP"/>
              <a:t>マスター タイトルのスタイルを編集するには、ここをクリック</a:t>
            </a:r>
          </a:p>
        </p:txBody>
      </p:sp>
      <p:sp>
        <p:nvSpPr>
          <p:cNvPr id="3" name="テキスト プレースホルダー 2"/>
          <p:cNvSpPr>
            <a:spLocks noGrp="1"/>
          </p:cNvSpPr>
          <p:nvPr>
            <p:ph type="body" idx="1"/>
          </p:nvPr>
        </p:nvSpPr>
        <p:spPr>
          <a:xfrm>
            <a:off x="667512" y="4204209"/>
            <a:ext cx="9226296" cy="1645920"/>
          </a:xfrm>
        </p:spPr>
        <p:txBody>
          <a:bodyPr anchor="t">
            <a:normAutofit/>
          </a:bodyPr>
          <a:lstStyle>
            <a:lvl1pPr marL="0" indent="0" latinLnBrk="0">
              <a:buNone/>
              <a:defRPr kumimoji="1" lang="ja-JP" sz="3200">
                <a:solidFill>
                  <a:schemeClr val="tx1"/>
                </a:solidFill>
                <a:latin typeface="+mj-lt"/>
              </a:defRPr>
            </a:lvl1pPr>
            <a:lvl2pPr marL="457200" indent="0" latinLnBrk="0">
              <a:buNone/>
              <a:defRPr kumimoji="1" lang="ja-JP" sz="1800">
                <a:solidFill>
                  <a:schemeClr val="tx1">
                    <a:tint val="75000"/>
                  </a:schemeClr>
                </a:solidFill>
              </a:defRPr>
            </a:lvl2pPr>
            <a:lvl3pPr marL="914400" indent="0" latinLnBrk="0">
              <a:buNone/>
              <a:defRPr kumimoji="1" lang="ja-JP" sz="1600">
                <a:solidFill>
                  <a:schemeClr val="tx1">
                    <a:tint val="75000"/>
                  </a:schemeClr>
                </a:solidFill>
              </a:defRPr>
            </a:lvl3pPr>
            <a:lvl4pPr marL="1371600" indent="0" latinLnBrk="0">
              <a:buNone/>
              <a:defRPr kumimoji="1" lang="ja-JP" sz="1400">
                <a:solidFill>
                  <a:schemeClr val="tx1">
                    <a:tint val="75000"/>
                  </a:schemeClr>
                </a:solidFill>
              </a:defRPr>
            </a:lvl4pPr>
            <a:lvl5pPr marL="1828800" indent="0" latinLnBrk="0">
              <a:buNone/>
              <a:defRPr kumimoji="1" lang="ja-JP" sz="1400">
                <a:solidFill>
                  <a:schemeClr val="tx1">
                    <a:tint val="75000"/>
                  </a:schemeClr>
                </a:solidFill>
              </a:defRPr>
            </a:lvl5pPr>
            <a:lvl6pPr marL="2286000" indent="0" latinLnBrk="0">
              <a:buNone/>
              <a:defRPr kumimoji="1" lang="ja-JP" sz="1400">
                <a:solidFill>
                  <a:schemeClr val="tx1">
                    <a:tint val="75000"/>
                  </a:schemeClr>
                </a:solidFill>
              </a:defRPr>
            </a:lvl6pPr>
            <a:lvl7pPr marL="2743200" indent="0" latinLnBrk="0">
              <a:buNone/>
              <a:defRPr kumimoji="1" lang="ja-JP" sz="1400">
                <a:solidFill>
                  <a:schemeClr val="tx1">
                    <a:tint val="75000"/>
                  </a:schemeClr>
                </a:solidFill>
              </a:defRPr>
            </a:lvl7pPr>
            <a:lvl8pPr marL="3200400" indent="0" latinLnBrk="0">
              <a:buNone/>
              <a:defRPr kumimoji="1" lang="ja-JP" sz="1400">
                <a:solidFill>
                  <a:schemeClr val="tx1">
                    <a:tint val="75000"/>
                  </a:schemeClr>
                </a:solidFill>
              </a:defRPr>
            </a:lvl8pPr>
            <a:lvl9pPr marL="3657600" indent="0" latinLnBrk="0">
              <a:buNone/>
              <a:defRPr kumimoji="1" lang="ja-JP" sz="1400">
                <a:solidFill>
                  <a:schemeClr val="tx1">
                    <a:tint val="75000"/>
                  </a:schemeClr>
                </a:solidFill>
              </a:defRPr>
            </a:lvl9pPr>
          </a:lstStyle>
          <a:p>
            <a:pPr lvl="0"/>
            <a:r>
              <a:rPr kumimoji="1" lang="ja-JP"/>
              <a:t>マスター テキストのスタイルを編集するには、ここをクリック</a:t>
            </a:r>
          </a:p>
        </p:txBody>
      </p:sp>
      <p:sp>
        <p:nvSpPr>
          <p:cNvPr id="4" name="日付プレースホルダー 3"/>
          <p:cNvSpPr>
            <a:spLocks noGrp="1"/>
          </p:cNvSpPr>
          <p:nvPr>
            <p:ph type="dt" sz="half" idx="10"/>
          </p:nvPr>
        </p:nvSpPr>
        <p:spPr/>
        <p:txBody>
          <a:bodyPr/>
          <a:lstStyle/>
          <a:p>
            <a:fld id="{5586B75A-687E-405C-8A0B-8D00578BA2C3}" type="datetimeFigureOut">
              <a:pPr/>
              <a:t>2013/11/1</a:t>
            </a:fld>
            <a:endParaRPr kumimoji="1" lang="ja-JP"/>
          </a:p>
        </p:txBody>
      </p:sp>
      <p:sp>
        <p:nvSpPr>
          <p:cNvPr id="5" name="フッター プレースホルダー 4"/>
          <p:cNvSpPr>
            <a:spLocks noGrp="1"/>
          </p:cNvSpPr>
          <p:nvPr>
            <p:ph type="ftr" sz="quarter" idx="11"/>
          </p:nvPr>
        </p:nvSpPr>
        <p:spPr/>
        <p:txBody>
          <a:bodyPr/>
          <a:lstStyle/>
          <a:p>
            <a:endParaRPr kumimoji="1" lang="ja-JP"/>
          </a:p>
        </p:txBody>
      </p:sp>
      <p:sp>
        <p:nvSpPr>
          <p:cNvPr id="6" name="スライド番号プレースホルダー 5"/>
          <p:cNvSpPr>
            <a:spLocks noGrp="1"/>
          </p:cNvSpPr>
          <p:nvPr>
            <p:ph type="sldNum" sz="quarter" idx="12"/>
          </p:nvPr>
        </p:nvSpPr>
        <p:spPr/>
        <p:txBody>
          <a:bodyPr/>
          <a:lstStyle/>
          <a:p>
            <a:fld id="{4FAB73BC-B049-4115-A692-8D63A059BFB8}" type="slidenum">
              <a:pPr/>
              <a:t>‹#›</a:t>
            </a:fld>
            <a:endParaRPr kumimoji="1" lang="ja-JP"/>
          </a:p>
        </p:txBody>
      </p:sp>
    </p:spTree>
    <p:extLst>
      <p:ext uri="{BB962C8B-B14F-4D97-AF65-F5344CB8AC3E}">
        <p14:creationId xmlns:p14="http://schemas.microsoft.com/office/powerpoint/2010/main" val="1925868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t>マスター タイトルのスタイルを編集するには、ここをクリック</a:t>
            </a:r>
          </a:p>
        </p:txBody>
      </p:sp>
      <p:sp>
        <p:nvSpPr>
          <p:cNvPr id="3" name="コンテンツ プレースホルダー 2"/>
          <p:cNvSpPr>
            <a:spLocks noGrp="1"/>
          </p:cNvSpPr>
          <p:nvPr>
            <p:ph sz="half" idx="1"/>
          </p:nvPr>
        </p:nvSpPr>
        <p:spPr>
          <a:xfrm>
            <a:off x="676656" y="1998134"/>
            <a:ext cx="4663440" cy="3767328"/>
          </a:xfrm>
        </p:spPr>
        <p:txBody>
          <a:bodyPr/>
          <a:lstStyle>
            <a:lvl1pPr latinLnBrk="0">
              <a:defRPr kumimoji="1" lang="ja-JP" sz="2400">
                <a:latin typeface="Meiryo UI" panose="020B0604030504040204" pitchFamily="50" charset="-128"/>
                <a:ea typeface="Meiryo UI" panose="020B0604030504040204" pitchFamily="50" charset="-128"/>
                <a:cs typeface="Meiryo UI" panose="020B0604030504040204" pitchFamily="50" charset="-128"/>
              </a:defRPr>
            </a:lvl1pPr>
            <a:lvl2pPr latinLnBrk="0">
              <a:defRPr kumimoji="1" lang="ja-JP" sz="2000">
                <a:latin typeface="Meiryo UI" panose="020B0604030504040204" pitchFamily="50" charset="-128"/>
                <a:ea typeface="Meiryo UI" panose="020B0604030504040204" pitchFamily="50" charset="-128"/>
                <a:cs typeface="Meiryo UI" panose="020B0604030504040204" pitchFamily="50" charset="-128"/>
              </a:defRPr>
            </a:lvl2pPr>
            <a:lvl3pPr latinLnBrk="0">
              <a:defRPr kumimoji="1" lang="ja-JP" sz="1800">
                <a:latin typeface="Meiryo UI" panose="020B0604030504040204" pitchFamily="50" charset="-128"/>
                <a:ea typeface="Meiryo UI" panose="020B0604030504040204" pitchFamily="50" charset="-128"/>
                <a:cs typeface="Meiryo UI" panose="020B0604030504040204" pitchFamily="50" charset="-128"/>
              </a:defRPr>
            </a:lvl3pPr>
            <a:lvl4pPr latinLnBrk="0">
              <a:defRPr kumimoji="1" lang="ja-JP" sz="1600">
                <a:latin typeface="Meiryo UI" panose="020B0604030504040204" pitchFamily="50" charset="-128"/>
                <a:ea typeface="Meiryo UI" panose="020B0604030504040204" pitchFamily="50" charset="-128"/>
                <a:cs typeface="Meiryo UI" panose="020B0604030504040204" pitchFamily="50" charset="-128"/>
              </a:defRPr>
            </a:lvl4pPr>
            <a:lvl5pPr latinLnBrk="0">
              <a:defRPr kumimoji="1" lang="ja-JP" sz="1600">
                <a:latin typeface="Meiryo UI" panose="020B0604030504040204" pitchFamily="50" charset="-128"/>
                <a:ea typeface="Meiryo UI" panose="020B0604030504040204" pitchFamily="50" charset="-128"/>
                <a:cs typeface="Meiryo UI" panose="020B0604030504040204" pitchFamily="50" charset="-128"/>
              </a:defRPr>
            </a:lvl5pPr>
            <a:lvl6pPr latinLnBrk="0">
              <a:defRPr kumimoji="1" lang="ja-JP" sz="1600"/>
            </a:lvl6pPr>
            <a:lvl7pPr latinLnBrk="0">
              <a:defRPr kumimoji="1" lang="ja-JP" sz="1600"/>
            </a:lvl7pPr>
            <a:lvl8pPr latinLnBrk="0">
              <a:defRPr kumimoji="1" lang="ja-JP" sz="1600"/>
            </a:lvl8pPr>
            <a:lvl9pPr latinLnBrk="0">
              <a:defRPr kumimoji="1" lang="ja-JP" sz="1600"/>
            </a:lvl9pPr>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4" name="コンテンツ プレースホルダー 3"/>
          <p:cNvSpPr>
            <a:spLocks noGrp="1"/>
          </p:cNvSpPr>
          <p:nvPr>
            <p:ph sz="half" idx="2"/>
          </p:nvPr>
        </p:nvSpPr>
        <p:spPr>
          <a:xfrm>
            <a:off x="6011330" y="1998134"/>
            <a:ext cx="4663440" cy="3767328"/>
          </a:xfrm>
        </p:spPr>
        <p:txBody>
          <a:bodyPr/>
          <a:lstStyle>
            <a:lvl1pPr latinLnBrk="0">
              <a:defRPr kumimoji="1" lang="ja-JP" sz="2400">
                <a:latin typeface="Meiryo UI" panose="020B0604030504040204" pitchFamily="50" charset="-128"/>
                <a:ea typeface="Meiryo UI" panose="020B0604030504040204" pitchFamily="50" charset="-128"/>
                <a:cs typeface="Meiryo UI" panose="020B0604030504040204" pitchFamily="50" charset="-128"/>
              </a:defRPr>
            </a:lvl1pPr>
            <a:lvl2pPr latinLnBrk="0">
              <a:defRPr kumimoji="1" lang="ja-JP" sz="2000">
                <a:latin typeface="Meiryo UI" panose="020B0604030504040204" pitchFamily="50" charset="-128"/>
                <a:ea typeface="Meiryo UI" panose="020B0604030504040204" pitchFamily="50" charset="-128"/>
                <a:cs typeface="Meiryo UI" panose="020B0604030504040204" pitchFamily="50" charset="-128"/>
              </a:defRPr>
            </a:lvl2pPr>
            <a:lvl3pPr latinLnBrk="0">
              <a:defRPr kumimoji="1" lang="ja-JP" sz="1800">
                <a:latin typeface="Meiryo UI" panose="020B0604030504040204" pitchFamily="50" charset="-128"/>
                <a:ea typeface="Meiryo UI" panose="020B0604030504040204" pitchFamily="50" charset="-128"/>
                <a:cs typeface="Meiryo UI" panose="020B0604030504040204" pitchFamily="50" charset="-128"/>
              </a:defRPr>
            </a:lvl3pPr>
            <a:lvl4pPr latinLnBrk="0">
              <a:defRPr kumimoji="1" lang="ja-JP" sz="1600">
                <a:latin typeface="Meiryo UI" panose="020B0604030504040204" pitchFamily="50" charset="-128"/>
                <a:ea typeface="Meiryo UI" panose="020B0604030504040204" pitchFamily="50" charset="-128"/>
                <a:cs typeface="Meiryo UI" panose="020B0604030504040204" pitchFamily="50" charset="-128"/>
              </a:defRPr>
            </a:lvl4pPr>
            <a:lvl5pPr latinLnBrk="0">
              <a:defRPr kumimoji="1" lang="ja-JP" sz="1600">
                <a:latin typeface="Meiryo UI" panose="020B0604030504040204" pitchFamily="50" charset="-128"/>
                <a:ea typeface="Meiryo UI" panose="020B0604030504040204" pitchFamily="50" charset="-128"/>
                <a:cs typeface="Meiryo UI" panose="020B0604030504040204" pitchFamily="50" charset="-128"/>
              </a:defRPr>
            </a:lvl5pPr>
            <a:lvl6pPr latinLnBrk="0">
              <a:defRPr kumimoji="1" lang="ja-JP" sz="1600"/>
            </a:lvl6pPr>
            <a:lvl7pPr latinLnBrk="0">
              <a:defRPr kumimoji="1" lang="ja-JP" sz="1600"/>
            </a:lvl7pPr>
            <a:lvl8pPr latinLnBrk="0">
              <a:defRPr kumimoji="1" lang="ja-JP" sz="1600"/>
            </a:lvl8pPr>
            <a:lvl9pPr latinLnBrk="0">
              <a:defRPr kumimoji="1" lang="ja-JP" sz="1600"/>
            </a:lvl9pPr>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5" name="日付プレースホルダー 4"/>
          <p:cNvSpPr>
            <a:spLocks noGrp="1"/>
          </p:cNvSpPr>
          <p:nvPr>
            <p:ph type="dt" sz="half" idx="10"/>
          </p:nvPr>
        </p:nvSpPr>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fld id="{F12952B5-7A2F-4CC8-B7CE-9234E21C2837}" type="datetimeFigureOut">
              <a:rPr lang="en-US" altLang="ja-JP" smtClean="0"/>
              <a:pPr/>
              <a:t>11/1/2013</a:t>
            </a:fld>
            <a:endParaRPr lang="ja-JP" altLang="en-US"/>
          </a:p>
        </p:txBody>
      </p:sp>
      <p:sp>
        <p:nvSpPr>
          <p:cNvPr id="6" name="フッター プレースホルダー 5"/>
          <p:cNvSpPr>
            <a:spLocks noGrp="1"/>
          </p:cNvSpPr>
          <p:nvPr>
            <p:ph type="ftr" sz="quarter" idx="11"/>
          </p:nvPr>
        </p:nvSpPr>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endParaRPr lang="ja-JP" altLang="en-US"/>
          </a:p>
        </p:txBody>
      </p:sp>
      <p:sp>
        <p:nvSpPr>
          <p:cNvPr id="7" name="スライド番号プレースホルダー 6"/>
          <p:cNvSpPr>
            <a:spLocks noGrp="1"/>
          </p:cNvSpPr>
          <p:nvPr>
            <p:ph type="sldNum" sz="quarter" idx="12"/>
          </p:nvPr>
        </p:nvSpPr>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fld id="{4FAB73BC-B049-4115-A692-8D63A059BFB8}" type="slidenum">
              <a:rPr lang="en-US" altLang="ja-JP" smtClean="0"/>
              <a:pPr/>
              <a:t>‹#›</a:t>
            </a:fld>
            <a:endParaRPr lang="en-US" altLang="ja-JP"/>
          </a:p>
        </p:txBody>
      </p:sp>
    </p:spTree>
    <p:extLst>
      <p:ext uri="{BB962C8B-B14F-4D97-AF65-F5344CB8AC3E}">
        <p14:creationId xmlns:p14="http://schemas.microsoft.com/office/powerpoint/2010/main" val="4077193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タイトル 9"/>
          <p:cNvSpPr>
            <a:spLocks noGrp="1"/>
          </p:cNvSpPr>
          <p:nvPr>
            <p:ph type="title"/>
          </p:nvPr>
        </p:nvSpPr>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t>マスター タイトルのスタイルを編集するには、ここをクリック</a:t>
            </a:r>
          </a:p>
        </p:txBody>
      </p:sp>
      <p:sp>
        <p:nvSpPr>
          <p:cNvPr id="3" name="テキスト プレースホルダー 2"/>
          <p:cNvSpPr>
            <a:spLocks noGrp="1"/>
          </p:cNvSpPr>
          <p:nvPr>
            <p:ph type="body" idx="1"/>
          </p:nvPr>
        </p:nvSpPr>
        <p:spPr>
          <a:xfrm>
            <a:off x="676656" y="2040467"/>
            <a:ext cx="4663440" cy="723400"/>
          </a:xfrm>
        </p:spPr>
        <p:txBody>
          <a:bodyPr anchor="ctr">
            <a:normAutofit/>
          </a:bodyPr>
          <a:lstStyle>
            <a:lvl1pPr marL="0" indent="0" latinLnBrk="0">
              <a:buNone/>
              <a:defRPr kumimoji="1" lang="ja-JP" sz="2200" b="0" cap="all" baseline="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defRPr>
            </a:lvl1pPr>
            <a:lvl2pPr marL="457200" indent="0" latinLnBrk="0">
              <a:buNone/>
              <a:defRPr kumimoji="1" lang="ja-JP" sz="2000" b="1"/>
            </a:lvl2pPr>
            <a:lvl3pPr marL="914400" indent="0" latinLnBrk="0">
              <a:buNone/>
              <a:defRPr kumimoji="1" lang="ja-JP" sz="1800" b="1"/>
            </a:lvl3pPr>
            <a:lvl4pPr marL="1371600" indent="0" latinLnBrk="0">
              <a:buNone/>
              <a:defRPr kumimoji="1" lang="ja-JP" sz="1600" b="1"/>
            </a:lvl4pPr>
            <a:lvl5pPr marL="1828800" indent="0" latinLnBrk="0">
              <a:buNone/>
              <a:defRPr kumimoji="1" lang="ja-JP" sz="1600" b="1"/>
            </a:lvl5pPr>
            <a:lvl6pPr marL="2286000" indent="0" latinLnBrk="0">
              <a:buNone/>
              <a:defRPr kumimoji="1" lang="ja-JP" sz="1600" b="1"/>
            </a:lvl6pPr>
            <a:lvl7pPr marL="2743200" indent="0" latinLnBrk="0">
              <a:buNone/>
              <a:defRPr kumimoji="1" lang="ja-JP" sz="1600" b="1"/>
            </a:lvl7pPr>
            <a:lvl8pPr marL="3200400" indent="0" latinLnBrk="0">
              <a:buNone/>
              <a:defRPr kumimoji="1" lang="ja-JP" sz="1600" b="1"/>
            </a:lvl8pPr>
            <a:lvl9pPr marL="3657600" indent="0" latinLnBrk="0">
              <a:buNone/>
              <a:defRPr kumimoji="1" lang="ja-JP" sz="1600" b="1"/>
            </a:lvl9pPr>
          </a:lstStyle>
          <a:p>
            <a:pPr lvl="0"/>
            <a:r>
              <a:rPr kumimoji="1" lang="ja-JP"/>
              <a:t>マスター テキストのスタイルを編集するには、ここをクリック</a:t>
            </a:r>
          </a:p>
        </p:txBody>
      </p:sp>
      <p:sp>
        <p:nvSpPr>
          <p:cNvPr id="4" name="コンテンツ プレースホルダー 3"/>
          <p:cNvSpPr>
            <a:spLocks noGrp="1"/>
          </p:cNvSpPr>
          <p:nvPr>
            <p:ph sz="half" idx="2"/>
          </p:nvPr>
        </p:nvSpPr>
        <p:spPr>
          <a:xfrm>
            <a:off x="676656" y="2753084"/>
            <a:ext cx="4663440" cy="3200400"/>
          </a:xfrm>
        </p:spPr>
        <p:txBody>
          <a:bodyPr/>
          <a:lstStyle>
            <a:lvl1pPr latinLnBrk="0">
              <a:defRPr kumimoji="1" lang="ja-JP" sz="2400">
                <a:latin typeface="Meiryo UI" panose="020B0604030504040204" pitchFamily="50" charset="-128"/>
                <a:ea typeface="Meiryo UI" panose="020B0604030504040204" pitchFamily="50" charset="-128"/>
                <a:cs typeface="Meiryo UI" panose="020B0604030504040204" pitchFamily="50" charset="-128"/>
              </a:defRPr>
            </a:lvl1pPr>
            <a:lvl2pPr latinLnBrk="0">
              <a:defRPr kumimoji="1" lang="ja-JP" sz="2000">
                <a:latin typeface="Meiryo UI" panose="020B0604030504040204" pitchFamily="50" charset="-128"/>
                <a:ea typeface="Meiryo UI" panose="020B0604030504040204" pitchFamily="50" charset="-128"/>
                <a:cs typeface="Meiryo UI" panose="020B0604030504040204" pitchFamily="50" charset="-128"/>
              </a:defRPr>
            </a:lvl2pPr>
            <a:lvl3pPr latinLnBrk="0">
              <a:defRPr kumimoji="1" lang="ja-JP" sz="1800">
                <a:latin typeface="Meiryo UI" panose="020B0604030504040204" pitchFamily="50" charset="-128"/>
                <a:ea typeface="Meiryo UI" panose="020B0604030504040204" pitchFamily="50" charset="-128"/>
                <a:cs typeface="Meiryo UI" panose="020B0604030504040204" pitchFamily="50" charset="-128"/>
              </a:defRPr>
            </a:lvl3pPr>
            <a:lvl4pPr latinLnBrk="0">
              <a:defRPr kumimoji="1" lang="ja-JP" sz="1600">
                <a:latin typeface="Meiryo UI" panose="020B0604030504040204" pitchFamily="50" charset="-128"/>
                <a:ea typeface="Meiryo UI" panose="020B0604030504040204" pitchFamily="50" charset="-128"/>
                <a:cs typeface="Meiryo UI" panose="020B0604030504040204" pitchFamily="50" charset="-128"/>
              </a:defRPr>
            </a:lvl4pPr>
            <a:lvl5pPr latinLnBrk="0">
              <a:defRPr kumimoji="1" lang="ja-JP" sz="1600">
                <a:latin typeface="Meiryo UI" panose="020B0604030504040204" pitchFamily="50" charset="-128"/>
                <a:ea typeface="Meiryo UI" panose="020B0604030504040204" pitchFamily="50" charset="-128"/>
                <a:cs typeface="Meiryo UI" panose="020B0604030504040204" pitchFamily="50" charset="-128"/>
              </a:defRPr>
            </a:lvl5pPr>
            <a:lvl6pPr latinLnBrk="0">
              <a:defRPr kumimoji="1" lang="ja-JP" sz="1600"/>
            </a:lvl6pPr>
            <a:lvl7pPr latinLnBrk="0">
              <a:defRPr kumimoji="1" lang="ja-JP" sz="1600"/>
            </a:lvl7pPr>
            <a:lvl8pPr latinLnBrk="0">
              <a:defRPr kumimoji="1" lang="ja-JP" sz="1600"/>
            </a:lvl8pPr>
            <a:lvl9pPr latinLnBrk="0">
              <a:defRPr kumimoji="1" lang="ja-JP" sz="1600"/>
            </a:lvl9pPr>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5" name="テキスト プレースホルダー 4"/>
          <p:cNvSpPr>
            <a:spLocks noGrp="1"/>
          </p:cNvSpPr>
          <p:nvPr>
            <p:ph type="body" sz="quarter" idx="3"/>
          </p:nvPr>
        </p:nvSpPr>
        <p:spPr>
          <a:xfrm>
            <a:off x="6007608" y="2038435"/>
            <a:ext cx="4663440" cy="722376"/>
          </a:xfrm>
        </p:spPr>
        <p:txBody>
          <a:bodyPr anchor="ctr">
            <a:normAutofit/>
          </a:bodyPr>
          <a:lstStyle>
            <a:lvl1pPr marL="0" indent="0" latinLnBrk="0">
              <a:buNone/>
              <a:defRPr kumimoji="1" lang="ja-JP" sz="2200" b="0" cap="all" baseline="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defRPr>
            </a:lvl1pPr>
            <a:lvl2pPr marL="457200" indent="0" latinLnBrk="0">
              <a:buNone/>
              <a:defRPr kumimoji="1" lang="ja-JP" sz="2000" b="1"/>
            </a:lvl2pPr>
            <a:lvl3pPr marL="914400" indent="0" latinLnBrk="0">
              <a:buNone/>
              <a:defRPr kumimoji="1" lang="ja-JP" sz="1800" b="1"/>
            </a:lvl3pPr>
            <a:lvl4pPr marL="1371600" indent="0" latinLnBrk="0">
              <a:buNone/>
              <a:defRPr kumimoji="1" lang="ja-JP" sz="1600" b="1"/>
            </a:lvl4pPr>
            <a:lvl5pPr marL="1828800" indent="0" latinLnBrk="0">
              <a:buNone/>
              <a:defRPr kumimoji="1" lang="ja-JP" sz="1600" b="1"/>
            </a:lvl5pPr>
            <a:lvl6pPr marL="2286000" indent="0" latinLnBrk="0">
              <a:buNone/>
              <a:defRPr kumimoji="1" lang="ja-JP" sz="1600" b="1"/>
            </a:lvl6pPr>
            <a:lvl7pPr marL="2743200" indent="0" latinLnBrk="0">
              <a:buNone/>
              <a:defRPr kumimoji="1" lang="ja-JP" sz="1600" b="1"/>
            </a:lvl7pPr>
            <a:lvl8pPr marL="3200400" indent="0" latinLnBrk="0">
              <a:buNone/>
              <a:defRPr kumimoji="1" lang="ja-JP" sz="1600" b="1"/>
            </a:lvl8pPr>
            <a:lvl9pPr marL="3657600" indent="0" latinLnBrk="0">
              <a:buNone/>
              <a:defRPr kumimoji="1" lang="ja-JP" sz="1600" b="1"/>
            </a:lvl9pPr>
          </a:lstStyle>
          <a:p>
            <a:pPr lvl="0"/>
            <a:r>
              <a:rPr kumimoji="1" lang="ja-JP"/>
              <a:t>マスター テキストのスタイルを編集するには、ここをクリック</a:t>
            </a:r>
          </a:p>
        </p:txBody>
      </p:sp>
      <p:sp>
        <p:nvSpPr>
          <p:cNvPr id="6" name="コンテンツ プレースホルダー 5"/>
          <p:cNvSpPr>
            <a:spLocks noGrp="1"/>
          </p:cNvSpPr>
          <p:nvPr>
            <p:ph sz="quarter" idx="4"/>
          </p:nvPr>
        </p:nvSpPr>
        <p:spPr>
          <a:xfrm>
            <a:off x="6007608" y="2750990"/>
            <a:ext cx="4663440" cy="3200400"/>
          </a:xfrm>
        </p:spPr>
        <p:txBody>
          <a:bodyPr/>
          <a:lstStyle>
            <a:lvl1pPr latinLnBrk="0">
              <a:defRPr kumimoji="1" lang="ja-JP" sz="2400">
                <a:latin typeface="Meiryo UI" panose="020B0604030504040204" pitchFamily="50" charset="-128"/>
                <a:ea typeface="Meiryo UI" panose="020B0604030504040204" pitchFamily="50" charset="-128"/>
                <a:cs typeface="Meiryo UI" panose="020B0604030504040204" pitchFamily="50" charset="-128"/>
              </a:defRPr>
            </a:lvl1pPr>
            <a:lvl2pPr latinLnBrk="0">
              <a:defRPr kumimoji="1" lang="ja-JP" sz="2000">
                <a:latin typeface="Meiryo UI" panose="020B0604030504040204" pitchFamily="50" charset="-128"/>
                <a:ea typeface="Meiryo UI" panose="020B0604030504040204" pitchFamily="50" charset="-128"/>
                <a:cs typeface="Meiryo UI" panose="020B0604030504040204" pitchFamily="50" charset="-128"/>
              </a:defRPr>
            </a:lvl2pPr>
            <a:lvl3pPr latinLnBrk="0">
              <a:defRPr kumimoji="1" lang="ja-JP" sz="1800">
                <a:latin typeface="Meiryo UI" panose="020B0604030504040204" pitchFamily="50" charset="-128"/>
                <a:ea typeface="Meiryo UI" panose="020B0604030504040204" pitchFamily="50" charset="-128"/>
                <a:cs typeface="Meiryo UI" panose="020B0604030504040204" pitchFamily="50" charset="-128"/>
              </a:defRPr>
            </a:lvl3pPr>
            <a:lvl4pPr latinLnBrk="0">
              <a:defRPr kumimoji="1" lang="ja-JP" sz="1600">
                <a:latin typeface="Meiryo UI" panose="020B0604030504040204" pitchFamily="50" charset="-128"/>
                <a:ea typeface="Meiryo UI" panose="020B0604030504040204" pitchFamily="50" charset="-128"/>
                <a:cs typeface="Meiryo UI" panose="020B0604030504040204" pitchFamily="50" charset="-128"/>
              </a:defRPr>
            </a:lvl4pPr>
            <a:lvl5pPr latinLnBrk="0">
              <a:defRPr kumimoji="1" lang="ja-JP" sz="1600">
                <a:latin typeface="Meiryo UI" panose="020B0604030504040204" pitchFamily="50" charset="-128"/>
                <a:ea typeface="Meiryo UI" panose="020B0604030504040204" pitchFamily="50" charset="-128"/>
                <a:cs typeface="Meiryo UI" panose="020B0604030504040204" pitchFamily="50" charset="-128"/>
              </a:defRPr>
            </a:lvl5pPr>
            <a:lvl6pPr latinLnBrk="0">
              <a:defRPr kumimoji="1" lang="ja-JP" sz="1600"/>
            </a:lvl6pPr>
            <a:lvl7pPr latinLnBrk="0">
              <a:defRPr kumimoji="1" lang="ja-JP" sz="1600"/>
            </a:lvl7pPr>
            <a:lvl8pPr latinLnBrk="0">
              <a:defRPr kumimoji="1" lang="ja-JP" sz="1600"/>
            </a:lvl8pPr>
            <a:lvl9pPr latinLnBrk="0">
              <a:defRPr kumimoji="1" lang="ja-JP" sz="1600"/>
            </a:lvl9pPr>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7" name="日付プレースホルダー 6"/>
          <p:cNvSpPr>
            <a:spLocks noGrp="1"/>
          </p:cNvSpPr>
          <p:nvPr>
            <p:ph type="dt" sz="half" idx="10"/>
          </p:nvPr>
        </p:nvSpPr>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fld id="{CE1DA07A-9201-4B4B-BAF2-015AFA30F520}" type="datetimeFigureOut">
              <a:rPr lang="en-US" altLang="ja-JP" smtClean="0"/>
              <a:pPr/>
              <a:t>11/1/2013</a:t>
            </a:fld>
            <a:endParaRPr lang="ja-JP" altLang="en-US"/>
          </a:p>
        </p:txBody>
      </p:sp>
      <p:sp>
        <p:nvSpPr>
          <p:cNvPr id="8" name="フッター プレースホルダー 7"/>
          <p:cNvSpPr>
            <a:spLocks noGrp="1"/>
          </p:cNvSpPr>
          <p:nvPr>
            <p:ph type="ftr" sz="quarter" idx="11"/>
          </p:nvPr>
        </p:nvSpPr>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endParaRPr lang="ja-JP" altLang="en-US"/>
          </a:p>
        </p:txBody>
      </p:sp>
      <p:sp>
        <p:nvSpPr>
          <p:cNvPr id="9" name="スライド番号プレースホルダー 8"/>
          <p:cNvSpPr>
            <a:spLocks noGrp="1"/>
          </p:cNvSpPr>
          <p:nvPr>
            <p:ph type="sldNum" sz="quarter" idx="12"/>
          </p:nvPr>
        </p:nvSpPr>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fld id="{4FAB73BC-B049-4115-A692-8D63A059BFB8}" type="slidenum">
              <a:rPr lang="en-US" altLang="ja-JP" smtClean="0"/>
              <a:pPr/>
              <a:t>‹#›</a:t>
            </a:fld>
            <a:endParaRPr lang="en-US" altLang="ja-JP"/>
          </a:p>
        </p:txBody>
      </p:sp>
    </p:spTree>
    <p:extLst>
      <p:ext uri="{BB962C8B-B14F-4D97-AF65-F5344CB8AC3E}">
        <p14:creationId xmlns:p14="http://schemas.microsoft.com/office/powerpoint/2010/main" val="1826430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t>マスター タイトルのスタイルを編集するには、ここをクリック</a:t>
            </a:r>
          </a:p>
        </p:txBody>
      </p:sp>
      <p:sp>
        <p:nvSpPr>
          <p:cNvPr id="3" name="日付プレースホルダー 2"/>
          <p:cNvSpPr>
            <a:spLocks noGrp="1"/>
          </p:cNvSpPr>
          <p:nvPr>
            <p:ph type="dt" sz="half" idx="10"/>
          </p:nvPr>
        </p:nvSpPr>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fld id="{73D7E00A-486F-4252-8B1D-E32645521F49}" type="datetimeFigureOut">
              <a:rPr lang="en-US" altLang="ja-JP" smtClean="0"/>
              <a:pPr/>
              <a:t>11/1/2013</a:t>
            </a:fld>
            <a:endParaRPr lang="ja-JP" altLang="en-US"/>
          </a:p>
        </p:txBody>
      </p:sp>
      <p:sp>
        <p:nvSpPr>
          <p:cNvPr id="4" name="フッター プレースホルダー 3"/>
          <p:cNvSpPr>
            <a:spLocks noGrp="1"/>
          </p:cNvSpPr>
          <p:nvPr>
            <p:ph type="ftr" sz="quarter" idx="11"/>
          </p:nvPr>
        </p:nvSpPr>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endParaRPr lang="ja-JP" altLang="en-US"/>
          </a:p>
        </p:txBody>
      </p:sp>
      <p:sp>
        <p:nvSpPr>
          <p:cNvPr id="5" name="スライド番号プレースホルダー 4"/>
          <p:cNvSpPr>
            <a:spLocks noGrp="1"/>
          </p:cNvSpPr>
          <p:nvPr>
            <p:ph type="sldNum" sz="quarter" idx="12"/>
          </p:nvPr>
        </p:nvSpPr>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fld id="{4FAB73BC-B049-4115-A692-8D63A059BFB8}" type="slidenum">
              <a:rPr lang="en-US" altLang="ja-JP" smtClean="0"/>
              <a:pPr/>
              <a:t>‹#›</a:t>
            </a:fld>
            <a:endParaRPr lang="en-US" altLang="ja-JP"/>
          </a:p>
        </p:txBody>
      </p:sp>
    </p:spTree>
    <p:extLst>
      <p:ext uri="{BB962C8B-B14F-4D97-AF65-F5344CB8AC3E}">
        <p14:creationId xmlns:p14="http://schemas.microsoft.com/office/powerpoint/2010/main" val="2431032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t>マスター タイトルのスタイルを編集するには、ここをクリック</a:t>
            </a:r>
          </a:p>
        </p:txBody>
      </p:sp>
      <p:sp>
        <p:nvSpPr>
          <p:cNvPr id="3" name="コンテンツ プレースホルダー 2"/>
          <p:cNvSpPr>
            <a:spLocks noGrp="1"/>
          </p:cNvSpPr>
          <p:nvPr>
            <p:ph sz="half" idx="1"/>
          </p:nvPr>
        </p:nvSpPr>
        <p:spPr>
          <a:xfrm>
            <a:off x="676656" y="1998134"/>
            <a:ext cx="4663440" cy="3767328"/>
          </a:xfrm>
        </p:spPr>
        <p:txBody>
          <a:bodyPr/>
          <a:lstStyle>
            <a:lvl1pPr latinLnBrk="0">
              <a:defRPr kumimoji="1" lang="ja-JP" sz="2400"/>
            </a:lvl1pPr>
            <a:lvl2pPr latinLnBrk="0">
              <a:defRPr kumimoji="1" lang="ja-JP" sz="2000"/>
            </a:lvl2pPr>
            <a:lvl3pPr latinLnBrk="0">
              <a:defRPr kumimoji="1" lang="ja-JP" sz="1800"/>
            </a:lvl3pPr>
            <a:lvl4pPr latinLnBrk="0">
              <a:defRPr kumimoji="1" lang="ja-JP" sz="1600"/>
            </a:lvl4pPr>
            <a:lvl5pPr latinLnBrk="0">
              <a:defRPr kumimoji="1" lang="ja-JP" sz="1600"/>
            </a:lvl5pPr>
            <a:lvl6pPr latinLnBrk="0">
              <a:defRPr kumimoji="1" lang="ja-JP" sz="1600"/>
            </a:lvl6pPr>
            <a:lvl7pPr latinLnBrk="0">
              <a:defRPr kumimoji="1" lang="ja-JP" sz="1600"/>
            </a:lvl7pPr>
            <a:lvl8pPr latinLnBrk="0">
              <a:defRPr kumimoji="1" lang="ja-JP" sz="1600"/>
            </a:lvl8pPr>
            <a:lvl9pPr latinLnBrk="0">
              <a:defRPr kumimoji="1" lang="ja-JP" sz="1600"/>
            </a:lvl9pPr>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4" name="コンテンツ プレースホルダー 3"/>
          <p:cNvSpPr>
            <a:spLocks noGrp="1"/>
          </p:cNvSpPr>
          <p:nvPr>
            <p:ph sz="half" idx="2"/>
          </p:nvPr>
        </p:nvSpPr>
        <p:spPr>
          <a:xfrm>
            <a:off x="6011330" y="1998134"/>
            <a:ext cx="4663440" cy="3767328"/>
          </a:xfrm>
        </p:spPr>
        <p:txBody>
          <a:bodyPr/>
          <a:lstStyle>
            <a:lvl1pPr latinLnBrk="0">
              <a:defRPr kumimoji="1" lang="ja-JP" sz="2400"/>
            </a:lvl1pPr>
            <a:lvl2pPr latinLnBrk="0">
              <a:defRPr kumimoji="1" lang="ja-JP" sz="2000"/>
            </a:lvl2pPr>
            <a:lvl3pPr latinLnBrk="0">
              <a:defRPr kumimoji="1" lang="ja-JP" sz="1800"/>
            </a:lvl3pPr>
            <a:lvl4pPr latinLnBrk="0">
              <a:defRPr kumimoji="1" lang="ja-JP" sz="1600"/>
            </a:lvl4pPr>
            <a:lvl5pPr latinLnBrk="0">
              <a:defRPr kumimoji="1" lang="ja-JP" sz="1600"/>
            </a:lvl5pPr>
            <a:lvl6pPr latinLnBrk="0">
              <a:defRPr kumimoji="1" lang="ja-JP" sz="1600"/>
            </a:lvl6pPr>
            <a:lvl7pPr latinLnBrk="0">
              <a:defRPr kumimoji="1" lang="ja-JP" sz="1600"/>
            </a:lvl7pPr>
            <a:lvl8pPr latinLnBrk="0">
              <a:defRPr kumimoji="1" lang="ja-JP" sz="1600"/>
            </a:lvl8pPr>
            <a:lvl9pPr latinLnBrk="0">
              <a:defRPr kumimoji="1" lang="ja-JP" sz="1600"/>
            </a:lvl9pPr>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5" name="日付プレースホルダー 4"/>
          <p:cNvSpPr>
            <a:spLocks noGrp="1"/>
          </p:cNvSpPr>
          <p:nvPr>
            <p:ph type="dt" sz="half" idx="10"/>
          </p:nvPr>
        </p:nvSpPr>
        <p:spPr/>
        <p:txBody>
          <a:bodyPr/>
          <a:lstStyle/>
          <a:p>
            <a:fld id="{F12952B5-7A2F-4CC8-B7CE-9234E21C2837}" type="datetimeFigureOut">
              <a:t>2013/11/1</a:t>
            </a:fld>
            <a:endParaRPr kumimoji="1" lang="ja-JP"/>
          </a:p>
        </p:txBody>
      </p:sp>
      <p:sp>
        <p:nvSpPr>
          <p:cNvPr id="6" name="フッター プレースホルダー 5"/>
          <p:cNvSpPr>
            <a:spLocks noGrp="1"/>
          </p:cNvSpPr>
          <p:nvPr>
            <p:ph type="ftr" sz="quarter" idx="11"/>
          </p:nvPr>
        </p:nvSpPr>
        <p:spPr/>
        <p:txBody>
          <a:bodyPr/>
          <a:lstStyle/>
          <a:p>
            <a:endParaRPr kumimoji="1" lang="ja-JP"/>
          </a:p>
        </p:txBody>
      </p:sp>
      <p:sp>
        <p:nvSpPr>
          <p:cNvPr id="7" name="スライド番号プレースホルダー 6"/>
          <p:cNvSpPr>
            <a:spLocks noGrp="1"/>
          </p:cNvSpPr>
          <p:nvPr>
            <p:ph type="sldNum" sz="quarter" idx="12"/>
          </p:nvPr>
        </p:nvSpPr>
        <p:spPr/>
        <p:txBody>
          <a:bodyPr/>
          <a:lstStyle/>
          <a:p>
            <a:fld id="{4FAB73BC-B049-4115-A692-8D63A059BFB8}" type="slidenum">
              <a:t>‹#›</a:t>
            </a:fld>
            <a:endParaRPr kumimoji="1" lang="ja-JP"/>
          </a:p>
        </p:txBody>
      </p:sp>
    </p:spTree>
    <p:extLst>
      <p:ext uri="{BB962C8B-B14F-4D97-AF65-F5344CB8AC3E}">
        <p14:creationId xmlns:p14="http://schemas.microsoft.com/office/powerpoint/2010/main" val="2037208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fld id="{8DDF5F92-E675-4B36-9A60-69A962A68675}" type="datetimeFigureOut">
              <a:rPr lang="en-US" altLang="ja-JP" smtClean="0"/>
              <a:pPr/>
              <a:t>11/1/2013</a:t>
            </a:fld>
            <a:endParaRPr lang="ja-JP" altLang="en-US"/>
          </a:p>
        </p:txBody>
      </p:sp>
      <p:sp>
        <p:nvSpPr>
          <p:cNvPr id="3" name="フッター プレースホルダー 2"/>
          <p:cNvSpPr>
            <a:spLocks noGrp="1"/>
          </p:cNvSpPr>
          <p:nvPr>
            <p:ph type="ftr" sz="quarter" idx="11"/>
          </p:nvPr>
        </p:nvSpPr>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endParaRPr lang="ja-JP" altLang="en-US"/>
          </a:p>
        </p:txBody>
      </p:sp>
      <p:sp>
        <p:nvSpPr>
          <p:cNvPr id="4" name="スライド番号プレースホルダー 3"/>
          <p:cNvSpPr>
            <a:spLocks noGrp="1"/>
          </p:cNvSpPr>
          <p:nvPr>
            <p:ph type="sldNum" sz="quarter" idx="12"/>
          </p:nvPr>
        </p:nvSpPr>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fld id="{4FAB73BC-B049-4115-A692-8D63A059BFB8}" type="slidenum">
              <a:rPr lang="en-US" altLang="ja-JP" smtClean="0"/>
              <a:pPr/>
              <a:t>‹#›</a:t>
            </a:fld>
            <a:endParaRPr lang="en-US" altLang="ja-JP"/>
          </a:p>
        </p:txBody>
      </p:sp>
    </p:spTree>
    <p:extLst>
      <p:ext uri="{BB962C8B-B14F-4D97-AF65-F5344CB8AC3E}">
        <p14:creationId xmlns:p14="http://schemas.microsoft.com/office/powerpoint/2010/main" val="3252860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キャプション付きのコンテンツ">
    <p:spTree>
      <p:nvGrpSpPr>
        <p:cNvPr id="1" name=""/>
        <p:cNvGrpSpPr/>
        <p:nvPr/>
      </p:nvGrpSpPr>
      <p:grpSpPr>
        <a:xfrm>
          <a:off x="0" y="0"/>
          <a:ext cx="0" cy="0"/>
          <a:chOff x="0" y="0"/>
          <a:chExt cx="0" cy="0"/>
        </a:xfrm>
      </p:grpSpPr>
      <p:sp>
        <p:nvSpPr>
          <p:cNvPr id="2" name="長方形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タイトル 8"/>
          <p:cNvSpPr>
            <a:spLocks noGrp="1"/>
          </p:cNvSpPr>
          <p:nvPr>
            <p:ph type="title"/>
          </p:nvPr>
        </p:nvSpPr>
        <p:spPr>
          <a:xfrm>
            <a:off x="8261404" y="542282"/>
            <a:ext cx="3383280" cy="1920240"/>
          </a:xfrm>
        </p:spPr>
        <p:txBody>
          <a:bodyPr anchor="b">
            <a:noAutofit/>
          </a:bodyPr>
          <a:lstStyle>
            <a:lvl1pPr latinLnBrk="0">
              <a:lnSpc>
                <a:spcPct val="85000"/>
              </a:lnSpc>
              <a:defRPr kumimoji="1" lang="ja-JP" sz="4000">
                <a:solidFill>
                  <a:srgbClr val="FFFFFF"/>
                </a:solidFill>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t>マスター タイトルのスタイルを編集するには、ここをクリック</a:t>
            </a:r>
          </a:p>
        </p:txBody>
      </p:sp>
      <p:sp>
        <p:nvSpPr>
          <p:cNvPr id="3" name="コンテンツ プレースホルダー 2"/>
          <p:cNvSpPr>
            <a:spLocks noGrp="1"/>
          </p:cNvSpPr>
          <p:nvPr>
            <p:ph idx="1"/>
          </p:nvPr>
        </p:nvSpPr>
        <p:spPr>
          <a:xfrm>
            <a:off x="762000" y="762000"/>
            <a:ext cx="6096000" cy="4572000"/>
          </a:xfrm>
        </p:spPr>
        <p:txBody>
          <a:bodyPr/>
          <a:lstStyle>
            <a:lvl1pPr latinLnBrk="0">
              <a:defRPr kumimoji="1" lang="ja-JP" sz="3200">
                <a:latin typeface="Meiryo UI" panose="020B0604030504040204" pitchFamily="50" charset="-128"/>
                <a:ea typeface="Meiryo UI" panose="020B0604030504040204" pitchFamily="50" charset="-128"/>
                <a:cs typeface="Meiryo UI" panose="020B0604030504040204" pitchFamily="50" charset="-128"/>
              </a:defRPr>
            </a:lvl1pPr>
            <a:lvl2pPr latinLnBrk="0">
              <a:defRPr kumimoji="1" lang="ja-JP" sz="2800">
                <a:latin typeface="Meiryo UI" panose="020B0604030504040204" pitchFamily="50" charset="-128"/>
                <a:ea typeface="Meiryo UI" panose="020B0604030504040204" pitchFamily="50" charset="-128"/>
                <a:cs typeface="Meiryo UI" panose="020B0604030504040204" pitchFamily="50" charset="-128"/>
              </a:defRPr>
            </a:lvl2pPr>
            <a:lvl3pPr latinLnBrk="0">
              <a:defRPr kumimoji="1" lang="ja-JP" sz="2400">
                <a:latin typeface="Meiryo UI" panose="020B0604030504040204" pitchFamily="50" charset="-128"/>
                <a:ea typeface="Meiryo UI" panose="020B0604030504040204" pitchFamily="50" charset="-128"/>
                <a:cs typeface="Meiryo UI" panose="020B0604030504040204" pitchFamily="50" charset="-128"/>
              </a:defRPr>
            </a:lvl3pPr>
            <a:lvl4pPr latinLnBrk="0">
              <a:defRPr kumimoji="1" lang="ja-JP" sz="2000">
                <a:latin typeface="Meiryo UI" panose="020B0604030504040204" pitchFamily="50" charset="-128"/>
                <a:ea typeface="Meiryo UI" panose="020B0604030504040204" pitchFamily="50" charset="-128"/>
                <a:cs typeface="Meiryo UI" panose="020B0604030504040204" pitchFamily="50" charset="-128"/>
              </a:defRPr>
            </a:lvl4pPr>
            <a:lvl5pPr latinLnBrk="0">
              <a:defRPr kumimoji="1" lang="ja-JP" sz="2000">
                <a:latin typeface="Meiryo UI" panose="020B0604030504040204" pitchFamily="50" charset="-128"/>
                <a:ea typeface="Meiryo UI" panose="020B0604030504040204" pitchFamily="50" charset="-128"/>
                <a:cs typeface="Meiryo UI" panose="020B0604030504040204" pitchFamily="50" charset="-128"/>
              </a:defRPr>
            </a:lvl5pPr>
            <a:lvl6pPr latinLnBrk="0">
              <a:defRPr kumimoji="1" lang="ja-JP" sz="2000"/>
            </a:lvl6pPr>
            <a:lvl7pPr latinLnBrk="0">
              <a:defRPr kumimoji="1" lang="ja-JP" sz="2000"/>
            </a:lvl7pPr>
            <a:lvl8pPr latinLnBrk="0">
              <a:defRPr kumimoji="1" lang="ja-JP" sz="2000"/>
            </a:lvl8pPr>
            <a:lvl9pPr latinLnBrk="0">
              <a:defRPr kumimoji="1" lang="ja-JP" sz="2000"/>
            </a:lvl9pPr>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4" name="テキスト プレースホルダー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kumimoji="1" lang="ja-JP" sz="1800">
                <a:solidFill>
                  <a:srgbClr val="262626"/>
                </a:solidFill>
                <a:latin typeface="Meiryo UI" panose="020B0604030504040204" pitchFamily="50" charset="-128"/>
                <a:ea typeface="Meiryo UI" panose="020B0604030504040204" pitchFamily="50" charset="-128"/>
                <a:cs typeface="Meiryo UI" panose="020B0604030504040204" pitchFamily="50" charset="-128"/>
              </a:defRPr>
            </a:lvl1pPr>
            <a:lvl2pPr marL="457200" indent="0" latinLnBrk="0">
              <a:buNone/>
              <a:defRPr kumimoji="1" lang="ja-JP" sz="1200"/>
            </a:lvl2pPr>
            <a:lvl3pPr marL="914400" indent="0" latinLnBrk="0">
              <a:buNone/>
              <a:defRPr kumimoji="1" lang="ja-JP" sz="1000"/>
            </a:lvl3pPr>
            <a:lvl4pPr marL="1371600" indent="0" latinLnBrk="0">
              <a:buNone/>
              <a:defRPr kumimoji="1" lang="ja-JP" sz="900"/>
            </a:lvl4pPr>
            <a:lvl5pPr marL="1828800" indent="0" latinLnBrk="0">
              <a:buNone/>
              <a:defRPr kumimoji="1" lang="ja-JP" sz="900"/>
            </a:lvl5pPr>
            <a:lvl6pPr marL="2286000" indent="0" latinLnBrk="0">
              <a:buNone/>
              <a:defRPr kumimoji="1" lang="ja-JP" sz="900"/>
            </a:lvl6pPr>
            <a:lvl7pPr marL="2743200" indent="0" latinLnBrk="0">
              <a:buNone/>
              <a:defRPr kumimoji="1" lang="ja-JP" sz="900"/>
            </a:lvl7pPr>
            <a:lvl8pPr marL="3200400" indent="0" latinLnBrk="0">
              <a:buNone/>
              <a:defRPr kumimoji="1" lang="ja-JP" sz="900"/>
            </a:lvl8pPr>
            <a:lvl9pPr marL="3657600" indent="0" latinLnBrk="0">
              <a:buNone/>
              <a:defRPr kumimoji="1" lang="ja-JP" sz="900"/>
            </a:lvl9pPr>
          </a:lstStyle>
          <a:p>
            <a:pPr marL="0" marR="0" lvl="0" indent="0" algn="l" defTabSz="914400" eaLnBrk="1" fontAlgn="auto" latinLnBrk="0" hangingPunct="1">
              <a:lnSpc>
                <a:spcPct val="100000"/>
              </a:lnSpc>
              <a:spcBef>
                <a:spcPts val="1400"/>
              </a:spcBef>
              <a:spcAft>
                <a:spcPts val="0"/>
              </a:spcAft>
              <a:buClrTx/>
              <a:buSzTx/>
              <a:buFontTx/>
              <a:buNone/>
              <a:tabLst/>
              <a:defRPr kumimoji="1" lang="ja-JP"/>
            </a:pPr>
            <a:r>
              <a:rPr kumimoji="1" lang="ja-JP"/>
              <a:t>マスター テキストのスタイルを編集するには、ここをクリック</a:t>
            </a:r>
          </a:p>
        </p:txBody>
      </p:sp>
      <p:sp>
        <p:nvSpPr>
          <p:cNvPr id="5" name="日付プレースホルダー 4"/>
          <p:cNvSpPr>
            <a:spLocks noGrp="1"/>
          </p:cNvSpPr>
          <p:nvPr>
            <p:ph type="dt" sz="half" idx="10"/>
          </p:nvPr>
        </p:nvSpPr>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fld id="{AF6E2C9B-5FA2-460D-9BE7-B0812FC2A6FF}" type="datetimeFigureOut">
              <a:rPr lang="en-US" altLang="ja-JP" smtClean="0"/>
              <a:pPr/>
              <a:t>11/1/2013</a:t>
            </a:fld>
            <a:endParaRPr lang="ja-JP" altLang="en-US"/>
          </a:p>
        </p:txBody>
      </p:sp>
      <p:sp>
        <p:nvSpPr>
          <p:cNvPr id="6" name="フッター プレースホルダー 5"/>
          <p:cNvSpPr>
            <a:spLocks noGrp="1"/>
          </p:cNvSpPr>
          <p:nvPr>
            <p:ph type="ftr" sz="quarter" idx="11"/>
          </p:nvPr>
        </p:nvSpPr>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endParaRPr lang="ja-JP" altLang="en-US"/>
          </a:p>
        </p:txBody>
      </p:sp>
      <p:sp>
        <p:nvSpPr>
          <p:cNvPr id="7" name="スライド番号プレースホルダー 6"/>
          <p:cNvSpPr>
            <a:spLocks noGrp="1"/>
          </p:cNvSpPr>
          <p:nvPr>
            <p:ph type="sldNum" sz="quarter" idx="12"/>
          </p:nvPr>
        </p:nvSpPr>
        <p:spPr/>
        <p:txBody>
          <a:bodyPr/>
          <a:lstStyle>
            <a:lvl1pPr latinLnBrk="0">
              <a:defRPr kumimoji="1" lang="ja-JP">
                <a:solidFill>
                  <a:srgbClr val="FFFFFF">
                    <a:alpha val="20000"/>
                  </a:srgbClr>
                </a:solidFill>
                <a:latin typeface="Meiryo UI" panose="020B0604030504040204" pitchFamily="50" charset="-128"/>
                <a:ea typeface="Meiryo UI" panose="020B0604030504040204" pitchFamily="50" charset="-128"/>
                <a:cs typeface="Meiryo UI" panose="020B0604030504040204" pitchFamily="50" charset="-128"/>
              </a:defRPr>
            </a:lvl1pPr>
          </a:lstStyle>
          <a:p>
            <a:fld id="{4FAB73BC-B049-4115-A692-8D63A059BFB8}" type="slidenum">
              <a:rPr lang="en-US" altLang="ja-JP" smtClean="0"/>
              <a:pPr/>
              <a:t>‹#›</a:t>
            </a:fld>
            <a:endParaRPr lang="en-US" altLang="ja-JP"/>
          </a:p>
        </p:txBody>
      </p:sp>
    </p:spTree>
    <p:extLst>
      <p:ext uri="{BB962C8B-B14F-4D97-AF65-F5344CB8AC3E}">
        <p14:creationId xmlns:p14="http://schemas.microsoft.com/office/powerpoint/2010/main" val="4146713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画像とキャプション">
    <p:bg>
      <p:bgPr>
        <a:solidFill>
          <a:schemeClr val="accent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649224" y="5418667"/>
            <a:ext cx="10780776" cy="613283"/>
          </a:xfrm>
        </p:spPr>
        <p:txBody>
          <a:bodyPr anchor="b">
            <a:normAutofit/>
          </a:bodyPr>
          <a:lstStyle>
            <a:lvl1pPr latinLnBrk="0">
              <a:defRPr kumimoji="1" lang="ja-JP" sz="3200" b="0">
                <a:solidFill>
                  <a:srgbClr val="FFFFFF"/>
                </a:solidFill>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t>マスター タイトルのスタイルを編集するには、ここをクリック</a:t>
            </a:r>
          </a:p>
        </p:txBody>
      </p:sp>
      <p:sp>
        <p:nvSpPr>
          <p:cNvPr id="3" name="画像プレースホルダー 2"/>
          <p:cNvSpPr>
            <a:spLocks noGrp="1" noChangeAspect="1"/>
          </p:cNvSpPr>
          <p:nvPr>
            <p:ph type="pic" idx="1"/>
          </p:nvPr>
        </p:nvSpPr>
        <p:spPr>
          <a:xfrm>
            <a:off x="0" y="0"/>
            <a:ext cx="12192000" cy="5330952"/>
          </a:xfrm>
          <a:blipFill>
            <a:blip r:embed="rId2"/>
            <a:stretch>
              <a:fillRect/>
            </a:stretch>
          </a:blipFill>
        </p:spPr>
        <p:txBody>
          <a:bodyPr anchor="t"/>
          <a:lstStyle>
            <a:lvl1pPr marL="0" indent="0" algn="ctr" latinLnBrk="0">
              <a:spcBef>
                <a:spcPts val="800"/>
              </a:spcBef>
              <a:buNone/>
              <a:defRPr kumimoji="1" lang="ja-JP" sz="32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lvl1pPr>
            <a:lvl2pPr marL="457200" indent="0" latinLnBrk="0">
              <a:buNone/>
              <a:defRPr kumimoji="1" lang="ja-JP" sz="2800"/>
            </a:lvl2pPr>
            <a:lvl3pPr marL="914400" indent="0" latinLnBrk="0">
              <a:buNone/>
              <a:defRPr kumimoji="1" lang="ja-JP" sz="2400"/>
            </a:lvl3pPr>
            <a:lvl4pPr marL="1371600" indent="0" latinLnBrk="0">
              <a:buNone/>
              <a:defRPr kumimoji="1" lang="ja-JP" sz="2000"/>
            </a:lvl4pPr>
            <a:lvl5pPr marL="1828800" indent="0" latinLnBrk="0">
              <a:buNone/>
              <a:defRPr kumimoji="1" lang="ja-JP" sz="2000"/>
            </a:lvl5pPr>
            <a:lvl6pPr marL="2286000" indent="0" latinLnBrk="0">
              <a:buNone/>
              <a:defRPr kumimoji="1" lang="ja-JP" sz="2000"/>
            </a:lvl6pPr>
            <a:lvl7pPr marL="2743200" indent="0" latinLnBrk="0">
              <a:buNone/>
              <a:defRPr kumimoji="1" lang="ja-JP" sz="2000"/>
            </a:lvl7pPr>
            <a:lvl8pPr marL="3200400" indent="0" latinLnBrk="0">
              <a:buNone/>
              <a:defRPr kumimoji="1" lang="ja-JP" sz="2000"/>
            </a:lvl8pPr>
            <a:lvl9pPr marL="3657600" indent="0" latinLnBrk="0">
              <a:buNone/>
              <a:defRPr kumimoji="1" lang="ja-JP" sz="2000"/>
            </a:lvl9pPr>
          </a:lstStyle>
          <a:p>
            <a:r>
              <a:rPr kumimoji="1" lang="ja-JP"/>
              <a:t>アイコンをクリックして画像を追加</a:t>
            </a:r>
          </a:p>
        </p:txBody>
      </p:sp>
      <p:sp>
        <p:nvSpPr>
          <p:cNvPr id="4" name="テキスト プレースホルダー 3"/>
          <p:cNvSpPr>
            <a:spLocks noGrp="1"/>
          </p:cNvSpPr>
          <p:nvPr>
            <p:ph type="body" sz="half" idx="2"/>
          </p:nvPr>
        </p:nvSpPr>
        <p:spPr>
          <a:xfrm>
            <a:off x="676656" y="5909735"/>
            <a:ext cx="9229344" cy="533400"/>
          </a:xfrm>
        </p:spPr>
        <p:txBody>
          <a:bodyPr>
            <a:normAutofit/>
          </a:bodyPr>
          <a:lstStyle>
            <a:lvl1pPr marL="0" indent="0" latinLnBrk="0">
              <a:lnSpc>
                <a:spcPct val="90000"/>
              </a:lnSpc>
              <a:buNone/>
              <a:defRPr kumimoji="1" lang="ja-JP" sz="1400">
                <a:solidFill>
                  <a:srgbClr val="262626"/>
                </a:solidFill>
                <a:latin typeface="Meiryo UI" panose="020B0604030504040204" pitchFamily="50" charset="-128"/>
                <a:ea typeface="Meiryo UI" panose="020B0604030504040204" pitchFamily="50" charset="-128"/>
                <a:cs typeface="Meiryo UI" panose="020B0604030504040204" pitchFamily="50" charset="-128"/>
              </a:defRPr>
            </a:lvl1pPr>
            <a:lvl2pPr marL="457200" indent="0" latinLnBrk="0">
              <a:buNone/>
              <a:defRPr kumimoji="1" lang="ja-JP" sz="1200"/>
            </a:lvl2pPr>
            <a:lvl3pPr marL="914400" indent="0" latinLnBrk="0">
              <a:buNone/>
              <a:defRPr kumimoji="1" lang="ja-JP" sz="1000"/>
            </a:lvl3pPr>
            <a:lvl4pPr marL="1371600" indent="0" latinLnBrk="0">
              <a:buNone/>
              <a:defRPr kumimoji="1" lang="ja-JP" sz="900"/>
            </a:lvl4pPr>
            <a:lvl5pPr marL="1828800" indent="0" latinLnBrk="0">
              <a:buNone/>
              <a:defRPr kumimoji="1" lang="ja-JP" sz="900"/>
            </a:lvl5pPr>
            <a:lvl6pPr marL="2286000" indent="0" latinLnBrk="0">
              <a:buNone/>
              <a:defRPr kumimoji="1" lang="ja-JP" sz="900"/>
            </a:lvl6pPr>
            <a:lvl7pPr marL="2743200" indent="0" latinLnBrk="0">
              <a:buNone/>
              <a:defRPr kumimoji="1" lang="ja-JP" sz="900"/>
            </a:lvl7pPr>
            <a:lvl8pPr marL="3200400" indent="0" latinLnBrk="0">
              <a:buNone/>
              <a:defRPr kumimoji="1" lang="ja-JP" sz="900"/>
            </a:lvl8pPr>
            <a:lvl9pPr marL="3657600" indent="0" latinLnBrk="0">
              <a:buNone/>
              <a:defRPr kumimoji="1" lang="ja-JP" sz="900"/>
            </a:lvl9pPr>
          </a:lstStyle>
          <a:p>
            <a:pPr lvl="0"/>
            <a:r>
              <a:rPr kumimoji="1" lang="ja-JP"/>
              <a:t>マスター テキストのスタイルを編集するには、ここをクリック</a:t>
            </a:r>
          </a:p>
        </p:txBody>
      </p:sp>
      <p:sp>
        <p:nvSpPr>
          <p:cNvPr id="12" name="日付プレースホルダー 11"/>
          <p:cNvSpPr>
            <a:spLocks noGrp="1"/>
          </p:cNvSpPr>
          <p:nvPr>
            <p:ph type="dt" sz="half" idx="10"/>
          </p:nvPr>
        </p:nvSpPr>
        <p:spPr/>
        <p:txBody>
          <a:bodyPr/>
          <a:lstStyle>
            <a:lvl1pPr latinLnBrk="0">
              <a:defRPr kumimoji="1" lang="ja-JP">
                <a:solidFill>
                  <a:srgbClr val="FFFFFF">
                    <a:alpha val="80000"/>
                  </a:srgbClr>
                </a:solidFill>
                <a:latin typeface="Meiryo UI" panose="020B0604030504040204" pitchFamily="50" charset="-128"/>
                <a:ea typeface="Meiryo UI" panose="020B0604030504040204" pitchFamily="50" charset="-128"/>
                <a:cs typeface="Meiryo UI" panose="020B0604030504040204" pitchFamily="50" charset="-128"/>
              </a:defRPr>
            </a:lvl1pPr>
          </a:lstStyle>
          <a:p>
            <a:fld id="{5586B75A-687E-405C-8A0B-8D00578BA2C3}" type="datetimeFigureOut">
              <a:rPr lang="en-US" altLang="ja-JP" smtClean="0"/>
              <a:pPr/>
              <a:t>11/1/2013</a:t>
            </a:fld>
            <a:endParaRPr lang="ja-JP" altLang="en-US"/>
          </a:p>
        </p:txBody>
      </p:sp>
      <p:sp>
        <p:nvSpPr>
          <p:cNvPr id="13" name="フッター プレースホルダー 12"/>
          <p:cNvSpPr>
            <a:spLocks noGrp="1"/>
          </p:cNvSpPr>
          <p:nvPr>
            <p:ph type="ftr" sz="quarter" idx="11"/>
          </p:nvPr>
        </p:nvSpPr>
        <p:spPr/>
        <p:txBody>
          <a:bodyPr/>
          <a:lstStyle>
            <a:lvl1pPr latinLnBrk="0">
              <a:defRPr kumimoji="1" lang="ja-JP">
                <a:solidFill>
                  <a:srgbClr val="FFFFFF">
                    <a:alpha val="80000"/>
                  </a:srgbClr>
                </a:solidFill>
                <a:latin typeface="Meiryo UI" panose="020B0604030504040204" pitchFamily="50" charset="-128"/>
                <a:ea typeface="Meiryo UI" panose="020B0604030504040204" pitchFamily="50" charset="-128"/>
                <a:cs typeface="Meiryo UI" panose="020B0604030504040204" pitchFamily="50" charset="-128"/>
              </a:defRPr>
            </a:lvl1pPr>
          </a:lstStyle>
          <a:p>
            <a:endParaRPr lang="ja-JP" altLang="en-US"/>
          </a:p>
        </p:txBody>
      </p:sp>
      <p:sp>
        <p:nvSpPr>
          <p:cNvPr id="14" name="スライド番号プレースホルダー 13"/>
          <p:cNvSpPr>
            <a:spLocks noGrp="1"/>
          </p:cNvSpPr>
          <p:nvPr>
            <p:ph type="sldNum" sz="quarter" idx="12"/>
          </p:nvPr>
        </p:nvSpPr>
        <p:spPr/>
        <p:txBody>
          <a:bodyPr/>
          <a:lstStyle>
            <a:lvl1pPr latinLnBrk="0">
              <a:defRPr kumimoji="1" lang="ja-JP">
                <a:solidFill>
                  <a:srgbClr val="FFFFFF">
                    <a:alpha val="25000"/>
                  </a:srgbClr>
                </a:solidFill>
                <a:latin typeface="Meiryo UI" panose="020B0604030504040204" pitchFamily="50" charset="-128"/>
                <a:ea typeface="Meiryo UI" panose="020B0604030504040204" pitchFamily="50" charset="-128"/>
                <a:cs typeface="Meiryo UI" panose="020B0604030504040204" pitchFamily="50" charset="-128"/>
              </a:defRPr>
            </a:lvl1pPr>
          </a:lstStyle>
          <a:p>
            <a:fld id="{4FAB73BC-B049-4115-A692-8D63A059BFB8}" type="slidenum">
              <a:rPr lang="en-US" altLang="ja-JP" smtClean="0"/>
              <a:pPr/>
              <a:t>‹#›</a:t>
            </a:fld>
            <a:endParaRPr lang="en-US" altLang="ja-JP"/>
          </a:p>
        </p:txBody>
      </p:sp>
    </p:spTree>
    <p:extLst>
      <p:ext uri="{BB962C8B-B14F-4D97-AF65-F5344CB8AC3E}">
        <p14:creationId xmlns:p14="http://schemas.microsoft.com/office/powerpoint/2010/main" val="166234933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t>マスター タイトルのスタイルを編集するには、ここをクリック</a:t>
            </a:r>
          </a:p>
        </p:txBody>
      </p:sp>
      <p:sp>
        <p:nvSpPr>
          <p:cNvPr id="3" name="縦書きテキスト プレースホルダー 2"/>
          <p:cNvSpPr>
            <a:spLocks noGrp="1"/>
          </p:cNvSpPr>
          <p:nvPr>
            <p:ph type="body" orient="vert" idx="1"/>
          </p:nvPr>
        </p:nvSpPr>
        <p:spPr/>
        <p:txBody>
          <a:bodyPr vert="eaVert"/>
          <a:lstStyle>
            <a:lvl1pPr>
              <a:defRPr>
                <a:latin typeface="Meiryo UI" panose="020B0604030504040204" pitchFamily="50" charset="-128"/>
                <a:ea typeface="Meiryo UI" panose="020B0604030504040204" pitchFamily="50" charset="-128"/>
                <a:cs typeface="Meiryo UI" panose="020B0604030504040204" pitchFamily="50" charset="-128"/>
              </a:defRPr>
            </a:lvl1pPr>
            <a:lvl2pPr>
              <a:defRPr>
                <a:latin typeface="Meiryo UI" panose="020B0604030504040204" pitchFamily="50" charset="-128"/>
                <a:ea typeface="Meiryo UI" panose="020B0604030504040204" pitchFamily="50" charset="-128"/>
                <a:cs typeface="Meiryo UI" panose="020B0604030504040204" pitchFamily="50" charset="-128"/>
              </a:defRPr>
            </a:lvl2pPr>
            <a:lvl3pPr>
              <a:defRPr>
                <a:latin typeface="Meiryo UI" panose="020B0604030504040204" pitchFamily="50" charset="-128"/>
                <a:ea typeface="Meiryo UI" panose="020B0604030504040204" pitchFamily="50" charset="-128"/>
                <a:cs typeface="Meiryo UI" panose="020B0604030504040204" pitchFamily="50" charset="-128"/>
              </a:defRPr>
            </a:lvl3pPr>
            <a:lvl4pPr>
              <a:defRPr>
                <a:latin typeface="Meiryo UI" panose="020B0604030504040204" pitchFamily="50" charset="-128"/>
                <a:ea typeface="Meiryo UI" panose="020B0604030504040204" pitchFamily="50" charset="-128"/>
                <a:cs typeface="Meiryo UI" panose="020B0604030504040204" pitchFamily="50" charset="-128"/>
              </a:defRPr>
            </a:lvl4pPr>
            <a:lvl5pPr>
              <a:defRPr>
                <a:latin typeface="Meiryo UI" panose="020B0604030504040204" pitchFamily="50" charset="-128"/>
                <a:ea typeface="Meiryo UI" panose="020B0604030504040204" pitchFamily="50" charset="-128"/>
                <a:cs typeface="Meiryo UI" panose="020B0604030504040204" pitchFamily="50" charset="-128"/>
              </a:defRPr>
            </a:lvl5pPr>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4" name="日付プレースホルダー 3"/>
          <p:cNvSpPr>
            <a:spLocks noGrp="1"/>
          </p:cNvSpPr>
          <p:nvPr>
            <p:ph type="dt" sz="half" idx="10"/>
          </p:nvPr>
        </p:nvSpPr>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fld id="{5F4E5243-F52A-4D37-9694-EB26C6C31910}" type="datetimeFigureOut">
              <a:rPr lang="en-US" altLang="ja-JP" smtClean="0"/>
              <a:pPr/>
              <a:t>11/1/2013</a:t>
            </a:fld>
            <a:endParaRPr lang="ja-JP" altLang="en-US"/>
          </a:p>
        </p:txBody>
      </p:sp>
      <p:sp>
        <p:nvSpPr>
          <p:cNvPr id="5" name="フッター プレースホルダー 4"/>
          <p:cNvSpPr>
            <a:spLocks noGrp="1"/>
          </p:cNvSpPr>
          <p:nvPr>
            <p:ph type="ftr" sz="quarter" idx="11"/>
          </p:nvPr>
        </p:nvSpPr>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endParaRPr lang="ja-JP" altLang="en-US"/>
          </a:p>
        </p:txBody>
      </p:sp>
      <p:sp>
        <p:nvSpPr>
          <p:cNvPr id="6" name="スライド番号プレースホルダー 5"/>
          <p:cNvSpPr>
            <a:spLocks noGrp="1"/>
          </p:cNvSpPr>
          <p:nvPr>
            <p:ph type="sldNum" sz="quarter" idx="12"/>
          </p:nvPr>
        </p:nvSpPr>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fld id="{4FAB73BC-B049-4115-A692-8D63A059BFB8}" type="slidenum">
              <a:rPr lang="en-US" altLang="ja-JP" smtClean="0"/>
              <a:pPr/>
              <a:t>‹#›</a:t>
            </a:fld>
            <a:endParaRPr lang="en-US" altLang="ja-JP"/>
          </a:p>
        </p:txBody>
      </p:sp>
    </p:spTree>
    <p:extLst>
      <p:ext uri="{BB962C8B-B14F-4D97-AF65-F5344CB8AC3E}">
        <p14:creationId xmlns:p14="http://schemas.microsoft.com/office/powerpoint/2010/main" val="25040413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43950" y="695325"/>
            <a:ext cx="2628900" cy="4800600"/>
          </a:xfrm>
        </p:spPr>
        <p:txBody>
          <a:bodyPr vert="eaVert"/>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t>マスター タイトルのスタイルを編集するには、ここをクリック</a:t>
            </a:r>
          </a:p>
        </p:txBody>
      </p:sp>
      <p:sp>
        <p:nvSpPr>
          <p:cNvPr id="3" name="縦書きテキスト プレースホルダー 2"/>
          <p:cNvSpPr>
            <a:spLocks noGrp="1"/>
          </p:cNvSpPr>
          <p:nvPr>
            <p:ph type="body" orient="vert" idx="1"/>
          </p:nvPr>
        </p:nvSpPr>
        <p:spPr>
          <a:xfrm>
            <a:off x="771525" y="714375"/>
            <a:ext cx="7734300" cy="5400675"/>
          </a:xfrm>
        </p:spPr>
        <p:txBody>
          <a:bodyPr vert="eaVert"/>
          <a:lstStyle>
            <a:lvl1pPr>
              <a:defRPr>
                <a:latin typeface="Meiryo UI" panose="020B0604030504040204" pitchFamily="50" charset="-128"/>
                <a:ea typeface="Meiryo UI" panose="020B0604030504040204" pitchFamily="50" charset="-128"/>
                <a:cs typeface="Meiryo UI" panose="020B0604030504040204" pitchFamily="50" charset="-128"/>
              </a:defRPr>
            </a:lvl1pPr>
            <a:lvl2pPr>
              <a:defRPr>
                <a:latin typeface="Meiryo UI" panose="020B0604030504040204" pitchFamily="50" charset="-128"/>
                <a:ea typeface="Meiryo UI" panose="020B0604030504040204" pitchFamily="50" charset="-128"/>
                <a:cs typeface="Meiryo UI" panose="020B0604030504040204" pitchFamily="50" charset="-128"/>
              </a:defRPr>
            </a:lvl2pPr>
            <a:lvl3pPr>
              <a:defRPr>
                <a:latin typeface="Meiryo UI" panose="020B0604030504040204" pitchFamily="50" charset="-128"/>
                <a:ea typeface="Meiryo UI" panose="020B0604030504040204" pitchFamily="50" charset="-128"/>
                <a:cs typeface="Meiryo UI" panose="020B0604030504040204" pitchFamily="50" charset="-128"/>
              </a:defRPr>
            </a:lvl3pPr>
            <a:lvl4pPr>
              <a:defRPr>
                <a:latin typeface="Meiryo UI" panose="020B0604030504040204" pitchFamily="50" charset="-128"/>
                <a:ea typeface="Meiryo UI" panose="020B0604030504040204" pitchFamily="50" charset="-128"/>
                <a:cs typeface="Meiryo UI" panose="020B0604030504040204" pitchFamily="50" charset="-128"/>
              </a:defRPr>
            </a:lvl4pPr>
            <a:lvl5pPr>
              <a:defRPr>
                <a:latin typeface="Meiryo UI" panose="020B0604030504040204" pitchFamily="50" charset="-128"/>
                <a:ea typeface="Meiryo UI" panose="020B0604030504040204" pitchFamily="50" charset="-128"/>
                <a:cs typeface="Meiryo UI" panose="020B0604030504040204" pitchFamily="50" charset="-128"/>
              </a:defRPr>
            </a:lvl5pPr>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4" name="日付プレースホルダー 3"/>
          <p:cNvSpPr>
            <a:spLocks noGrp="1"/>
          </p:cNvSpPr>
          <p:nvPr>
            <p:ph type="dt" sz="half" idx="10"/>
          </p:nvPr>
        </p:nvSpPr>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fld id="{3A77B6E1-634A-48DC-9E8B-D894023267EF}" type="datetimeFigureOut">
              <a:rPr lang="en-US" altLang="ja-JP" smtClean="0"/>
              <a:pPr/>
              <a:t>11/1/2013</a:t>
            </a:fld>
            <a:endParaRPr lang="ja-JP" altLang="en-US"/>
          </a:p>
        </p:txBody>
      </p:sp>
      <p:sp>
        <p:nvSpPr>
          <p:cNvPr id="5" name="フッター プレースホルダー 4"/>
          <p:cNvSpPr>
            <a:spLocks noGrp="1"/>
          </p:cNvSpPr>
          <p:nvPr>
            <p:ph type="ftr" sz="quarter" idx="11"/>
          </p:nvPr>
        </p:nvSpPr>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endParaRPr lang="ja-JP" altLang="en-US"/>
          </a:p>
        </p:txBody>
      </p:sp>
      <p:sp>
        <p:nvSpPr>
          <p:cNvPr id="6" name="スライド番号プレースホルダー 5"/>
          <p:cNvSpPr>
            <a:spLocks noGrp="1"/>
          </p:cNvSpPr>
          <p:nvPr>
            <p:ph type="sldNum" sz="quarter" idx="12"/>
          </p:nvPr>
        </p:nvSpPr>
        <p:spPr/>
        <p:txBody>
          <a:bodyPr/>
          <a:lstStyle>
            <a:lvl1pPr>
              <a:defRPr>
                <a:latin typeface="Meiryo UI" panose="020B0604030504040204" pitchFamily="50" charset="-128"/>
                <a:ea typeface="Meiryo UI" panose="020B0604030504040204" pitchFamily="50" charset="-128"/>
                <a:cs typeface="Meiryo UI" panose="020B0604030504040204" pitchFamily="50" charset="-128"/>
              </a:defRPr>
            </a:lvl1pPr>
          </a:lstStyle>
          <a:p>
            <a:fld id="{4FAB73BC-B049-4115-A692-8D63A059BFB8}" type="slidenum">
              <a:rPr lang="en-US" altLang="ja-JP" smtClean="0"/>
              <a:pPr/>
              <a:t>‹#›</a:t>
            </a:fld>
            <a:endParaRPr lang="en-US" altLang="ja-JP"/>
          </a:p>
        </p:txBody>
      </p:sp>
    </p:spTree>
    <p:extLst>
      <p:ext uri="{BB962C8B-B14F-4D97-AF65-F5344CB8AC3E}">
        <p14:creationId xmlns:p14="http://schemas.microsoft.com/office/powerpoint/2010/main" val="3685981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タイトル 9"/>
          <p:cNvSpPr>
            <a:spLocks noGrp="1"/>
          </p:cNvSpPr>
          <p:nvPr>
            <p:ph type="title"/>
          </p:nvPr>
        </p:nvSpPr>
        <p:spPr/>
        <p:txBody>
          <a:bodyPr/>
          <a:lstStyle/>
          <a:p>
            <a:r>
              <a:rPr kumimoji="1" lang="ja-JP"/>
              <a:t>マスター タイトルのスタイルを編集するには、ここをクリック</a:t>
            </a:r>
          </a:p>
        </p:txBody>
      </p:sp>
      <p:sp>
        <p:nvSpPr>
          <p:cNvPr id="3" name="テキスト プレースホルダー 2"/>
          <p:cNvSpPr>
            <a:spLocks noGrp="1"/>
          </p:cNvSpPr>
          <p:nvPr>
            <p:ph type="body" idx="1"/>
          </p:nvPr>
        </p:nvSpPr>
        <p:spPr>
          <a:xfrm>
            <a:off x="676656" y="2040467"/>
            <a:ext cx="4663440" cy="723400"/>
          </a:xfrm>
        </p:spPr>
        <p:txBody>
          <a:bodyPr anchor="ctr">
            <a:normAutofit/>
          </a:bodyPr>
          <a:lstStyle>
            <a:lvl1pPr marL="0" indent="0" latinLnBrk="0">
              <a:buNone/>
              <a:defRPr kumimoji="1" lang="ja-JP" sz="2200" b="0" cap="all" baseline="0">
                <a:solidFill>
                  <a:schemeClr val="tx1">
                    <a:lumMod val="85000"/>
                    <a:lumOff val="15000"/>
                  </a:schemeClr>
                </a:solidFill>
                <a:latin typeface="+mj-lt"/>
              </a:defRPr>
            </a:lvl1pPr>
            <a:lvl2pPr marL="457200" indent="0" latinLnBrk="0">
              <a:buNone/>
              <a:defRPr kumimoji="1" lang="ja-JP" sz="2000" b="1"/>
            </a:lvl2pPr>
            <a:lvl3pPr marL="914400" indent="0" latinLnBrk="0">
              <a:buNone/>
              <a:defRPr kumimoji="1" lang="ja-JP" sz="1800" b="1"/>
            </a:lvl3pPr>
            <a:lvl4pPr marL="1371600" indent="0" latinLnBrk="0">
              <a:buNone/>
              <a:defRPr kumimoji="1" lang="ja-JP" sz="1600" b="1"/>
            </a:lvl4pPr>
            <a:lvl5pPr marL="1828800" indent="0" latinLnBrk="0">
              <a:buNone/>
              <a:defRPr kumimoji="1" lang="ja-JP" sz="1600" b="1"/>
            </a:lvl5pPr>
            <a:lvl6pPr marL="2286000" indent="0" latinLnBrk="0">
              <a:buNone/>
              <a:defRPr kumimoji="1" lang="ja-JP" sz="1600" b="1"/>
            </a:lvl6pPr>
            <a:lvl7pPr marL="2743200" indent="0" latinLnBrk="0">
              <a:buNone/>
              <a:defRPr kumimoji="1" lang="ja-JP" sz="1600" b="1"/>
            </a:lvl7pPr>
            <a:lvl8pPr marL="3200400" indent="0" latinLnBrk="0">
              <a:buNone/>
              <a:defRPr kumimoji="1" lang="ja-JP" sz="1600" b="1"/>
            </a:lvl8pPr>
            <a:lvl9pPr marL="3657600" indent="0" latinLnBrk="0">
              <a:buNone/>
              <a:defRPr kumimoji="1" lang="ja-JP" sz="1600" b="1"/>
            </a:lvl9pPr>
          </a:lstStyle>
          <a:p>
            <a:pPr lvl="0"/>
            <a:r>
              <a:rPr kumimoji="1" lang="ja-JP"/>
              <a:t>マスター テキストのスタイルを編集するには、ここをクリック</a:t>
            </a:r>
          </a:p>
        </p:txBody>
      </p:sp>
      <p:sp>
        <p:nvSpPr>
          <p:cNvPr id="4" name="コンテンツ プレースホルダー 3"/>
          <p:cNvSpPr>
            <a:spLocks noGrp="1"/>
          </p:cNvSpPr>
          <p:nvPr>
            <p:ph sz="half" idx="2"/>
          </p:nvPr>
        </p:nvSpPr>
        <p:spPr>
          <a:xfrm>
            <a:off x="676656" y="2753084"/>
            <a:ext cx="4663440" cy="3200400"/>
          </a:xfrm>
        </p:spPr>
        <p:txBody>
          <a:bodyPr/>
          <a:lstStyle>
            <a:lvl1pPr latinLnBrk="0">
              <a:defRPr kumimoji="1" lang="ja-JP" sz="2400"/>
            </a:lvl1pPr>
            <a:lvl2pPr latinLnBrk="0">
              <a:defRPr kumimoji="1" lang="ja-JP" sz="2000"/>
            </a:lvl2pPr>
            <a:lvl3pPr latinLnBrk="0">
              <a:defRPr kumimoji="1" lang="ja-JP" sz="1800"/>
            </a:lvl3pPr>
            <a:lvl4pPr latinLnBrk="0">
              <a:defRPr kumimoji="1" lang="ja-JP" sz="1600"/>
            </a:lvl4pPr>
            <a:lvl5pPr latinLnBrk="0">
              <a:defRPr kumimoji="1" lang="ja-JP" sz="1600"/>
            </a:lvl5pPr>
            <a:lvl6pPr latinLnBrk="0">
              <a:defRPr kumimoji="1" lang="ja-JP" sz="1600"/>
            </a:lvl6pPr>
            <a:lvl7pPr latinLnBrk="0">
              <a:defRPr kumimoji="1" lang="ja-JP" sz="1600"/>
            </a:lvl7pPr>
            <a:lvl8pPr latinLnBrk="0">
              <a:defRPr kumimoji="1" lang="ja-JP" sz="1600"/>
            </a:lvl8pPr>
            <a:lvl9pPr latinLnBrk="0">
              <a:defRPr kumimoji="1" lang="ja-JP" sz="1600"/>
            </a:lvl9pPr>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5" name="テキスト プレースホルダー 4"/>
          <p:cNvSpPr>
            <a:spLocks noGrp="1"/>
          </p:cNvSpPr>
          <p:nvPr>
            <p:ph type="body" sz="quarter" idx="3"/>
          </p:nvPr>
        </p:nvSpPr>
        <p:spPr>
          <a:xfrm>
            <a:off x="6007608" y="2038435"/>
            <a:ext cx="4663440" cy="722376"/>
          </a:xfrm>
        </p:spPr>
        <p:txBody>
          <a:bodyPr anchor="ctr">
            <a:normAutofit/>
          </a:bodyPr>
          <a:lstStyle>
            <a:lvl1pPr marL="0" indent="0" latinLnBrk="0">
              <a:buNone/>
              <a:defRPr kumimoji="1" lang="ja-JP" sz="2200" b="0" cap="all" baseline="0">
                <a:solidFill>
                  <a:schemeClr val="tx1">
                    <a:lumMod val="85000"/>
                    <a:lumOff val="15000"/>
                  </a:schemeClr>
                </a:solidFill>
                <a:latin typeface="+mj-lt"/>
              </a:defRPr>
            </a:lvl1pPr>
            <a:lvl2pPr marL="457200" indent="0" latinLnBrk="0">
              <a:buNone/>
              <a:defRPr kumimoji="1" lang="ja-JP" sz="2000" b="1"/>
            </a:lvl2pPr>
            <a:lvl3pPr marL="914400" indent="0" latinLnBrk="0">
              <a:buNone/>
              <a:defRPr kumimoji="1" lang="ja-JP" sz="1800" b="1"/>
            </a:lvl3pPr>
            <a:lvl4pPr marL="1371600" indent="0" latinLnBrk="0">
              <a:buNone/>
              <a:defRPr kumimoji="1" lang="ja-JP" sz="1600" b="1"/>
            </a:lvl4pPr>
            <a:lvl5pPr marL="1828800" indent="0" latinLnBrk="0">
              <a:buNone/>
              <a:defRPr kumimoji="1" lang="ja-JP" sz="1600" b="1"/>
            </a:lvl5pPr>
            <a:lvl6pPr marL="2286000" indent="0" latinLnBrk="0">
              <a:buNone/>
              <a:defRPr kumimoji="1" lang="ja-JP" sz="1600" b="1"/>
            </a:lvl6pPr>
            <a:lvl7pPr marL="2743200" indent="0" latinLnBrk="0">
              <a:buNone/>
              <a:defRPr kumimoji="1" lang="ja-JP" sz="1600" b="1"/>
            </a:lvl7pPr>
            <a:lvl8pPr marL="3200400" indent="0" latinLnBrk="0">
              <a:buNone/>
              <a:defRPr kumimoji="1" lang="ja-JP" sz="1600" b="1"/>
            </a:lvl8pPr>
            <a:lvl9pPr marL="3657600" indent="0" latinLnBrk="0">
              <a:buNone/>
              <a:defRPr kumimoji="1" lang="ja-JP" sz="1600" b="1"/>
            </a:lvl9pPr>
          </a:lstStyle>
          <a:p>
            <a:pPr lvl="0"/>
            <a:r>
              <a:rPr kumimoji="1" lang="ja-JP"/>
              <a:t>マスター テキストのスタイルを編集するには、ここをクリック</a:t>
            </a:r>
          </a:p>
        </p:txBody>
      </p:sp>
      <p:sp>
        <p:nvSpPr>
          <p:cNvPr id="6" name="コンテンツ プレースホルダー 5"/>
          <p:cNvSpPr>
            <a:spLocks noGrp="1"/>
          </p:cNvSpPr>
          <p:nvPr>
            <p:ph sz="quarter" idx="4"/>
          </p:nvPr>
        </p:nvSpPr>
        <p:spPr>
          <a:xfrm>
            <a:off x="6007608" y="2750990"/>
            <a:ext cx="4663440" cy="3200400"/>
          </a:xfrm>
        </p:spPr>
        <p:txBody>
          <a:bodyPr/>
          <a:lstStyle>
            <a:lvl1pPr latinLnBrk="0">
              <a:defRPr kumimoji="1" lang="ja-JP" sz="2400"/>
            </a:lvl1pPr>
            <a:lvl2pPr latinLnBrk="0">
              <a:defRPr kumimoji="1" lang="ja-JP" sz="2000"/>
            </a:lvl2pPr>
            <a:lvl3pPr latinLnBrk="0">
              <a:defRPr kumimoji="1" lang="ja-JP" sz="1800"/>
            </a:lvl3pPr>
            <a:lvl4pPr latinLnBrk="0">
              <a:defRPr kumimoji="1" lang="ja-JP" sz="1600"/>
            </a:lvl4pPr>
            <a:lvl5pPr latinLnBrk="0">
              <a:defRPr kumimoji="1" lang="ja-JP" sz="1600"/>
            </a:lvl5pPr>
            <a:lvl6pPr latinLnBrk="0">
              <a:defRPr kumimoji="1" lang="ja-JP" sz="1600"/>
            </a:lvl6pPr>
            <a:lvl7pPr latinLnBrk="0">
              <a:defRPr kumimoji="1" lang="ja-JP" sz="1600"/>
            </a:lvl7pPr>
            <a:lvl8pPr latinLnBrk="0">
              <a:defRPr kumimoji="1" lang="ja-JP" sz="1600"/>
            </a:lvl8pPr>
            <a:lvl9pPr latinLnBrk="0">
              <a:defRPr kumimoji="1" lang="ja-JP" sz="1600"/>
            </a:lvl9pPr>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7" name="日付プレースホルダー 6"/>
          <p:cNvSpPr>
            <a:spLocks noGrp="1"/>
          </p:cNvSpPr>
          <p:nvPr>
            <p:ph type="dt" sz="half" idx="10"/>
          </p:nvPr>
        </p:nvSpPr>
        <p:spPr/>
        <p:txBody>
          <a:bodyPr/>
          <a:lstStyle/>
          <a:p>
            <a:fld id="{CE1DA07A-9201-4B4B-BAF2-015AFA30F520}" type="datetimeFigureOut">
              <a:t>2013/11/1</a:t>
            </a:fld>
            <a:endParaRPr kumimoji="1" lang="ja-JP"/>
          </a:p>
        </p:txBody>
      </p:sp>
      <p:sp>
        <p:nvSpPr>
          <p:cNvPr id="8" name="フッター プレースホルダー 7"/>
          <p:cNvSpPr>
            <a:spLocks noGrp="1"/>
          </p:cNvSpPr>
          <p:nvPr>
            <p:ph type="ftr" sz="quarter" idx="11"/>
          </p:nvPr>
        </p:nvSpPr>
        <p:spPr/>
        <p:txBody>
          <a:bodyPr/>
          <a:lstStyle/>
          <a:p>
            <a:endParaRPr kumimoji="1" lang="ja-JP"/>
          </a:p>
        </p:txBody>
      </p:sp>
      <p:sp>
        <p:nvSpPr>
          <p:cNvPr id="9" name="スライド番号プレースホルダー 8"/>
          <p:cNvSpPr>
            <a:spLocks noGrp="1"/>
          </p:cNvSpPr>
          <p:nvPr>
            <p:ph type="sldNum" sz="quarter" idx="12"/>
          </p:nvPr>
        </p:nvSpPr>
        <p:spPr/>
        <p:txBody>
          <a:bodyPr/>
          <a:lstStyle/>
          <a:p>
            <a:fld id="{4FAB73BC-B049-4115-A692-8D63A059BFB8}" type="slidenum">
              <a:t>‹#›</a:t>
            </a:fld>
            <a:endParaRPr kumimoji="1" lang="ja-JP"/>
          </a:p>
        </p:txBody>
      </p:sp>
    </p:spTree>
    <p:extLst>
      <p:ext uri="{BB962C8B-B14F-4D97-AF65-F5344CB8AC3E}">
        <p14:creationId xmlns:p14="http://schemas.microsoft.com/office/powerpoint/2010/main" val="2661530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kumimoji="1" lang="ja-JP"/>
              <a:t>マスター タイトルのスタイルを編集するには、ここをクリック</a:t>
            </a:r>
          </a:p>
        </p:txBody>
      </p:sp>
      <p:sp>
        <p:nvSpPr>
          <p:cNvPr id="3" name="日付プレースホルダー 2"/>
          <p:cNvSpPr>
            <a:spLocks noGrp="1"/>
          </p:cNvSpPr>
          <p:nvPr>
            <p:ph type="dt" sz="half" idx="10"/>
          </p:nvPr>
        </p:nvSpPr>
        <p:spPr/>
        <p:txBody>
          <a:bodyPr/>
          <a:lstStyle/>
          <a:p>
            <a:fld id="{73D7E00A-486F-4252-8B1D-E32645521F49}" type="datetimeFigureOut">
              <a:t>2013/11/1</a:t>
            </a:fld>
            <a:endParaRPr kumimoji="1" lang="ja-JP"/>
          </a:p>
        </p:txBody>
      </p:sp>
      <p:sp>
        <p:nvSpPr>
          <p:cNvPr id="4" name="フッター プレースホルダー 3"/>
          <p:cNvSpPr>
            <a:spLocks noGrp="1"/>
          </p:cNvSpPr>
          <p:nvPr>
            <p:ph type="ftr" sz="quarter" idx="11"/>
          </p:nvPr>
        </p:nvSpPr>
        <p:spPr/>
        <p:txBody>
          <a:bodyPr/>
          <a:lstStyle/>
          <a:p>
            <a:endParaRPr kumimoji="1" lang="ja-JP"/>
          </a:p>
        </p:txBody>
      </p:sp>
      <p:sp>
        <p:nvSpPr>
          <p:cNvPr id="5" name="スライド番号プレースホルダー 4"/>
          <p:cNvSpPr>
            <a:spLocks noGrp="1"/>
          </p:cNvSpPr>
          <p:nvPr>
            <p:ph type="sldNum" sz="quarter" idx="12"/>
          </p:nvPr>
        </p:nvSpPr>
        <p:spPr/>
        <p:txBody>
          <a:bodyPr/>
          <a:lstStyle/>
          <a:p>
            <a:fld id="{4FAB73BC-B049-4115-A692-8D63A059BFB8}" type="slidenum">
              <a:t>‹#›</a:t>
            </a:fld>
            <a:endParaRPr kumimoji="1" lang="ja-JP"/>
          </a:p>
        </p:txBody>
      </p:sp>
    </p:spTree>
    <p:extLst>
      <p:ext uri="{BB962C8B-B14F-4D97-AF65-F5344CB8AC3E}">
        <p14:creationId xmlns:p14="http://schemas.microsoft.com/office/powerpoint/2010/main" val="3472905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DDF5F92-E675-4B36-9A60-69A962A68675}" type="datetimeFigureOut">
              <a:t>2013/11/1</a:t>
            </a:fld>
            <a:endParaRPr kumimoji="1" lang="ja-JP"/>
          </a:p>
        </p:txBody>
      </p:sp>
      <p:sp>
        <p:nvSpPr>
          <p:cNvPr id="3" name="フッター プレースホルダー 2"/>
          <p:cNvSpPr>
            <a:spLocks noGrp="1"/>
          </p:cNvSpPr>
          <p:nvPr>
            <p:ph type="ftr" sz="quarter" idx="11"/>
          </p:nvPr>
        </p:nvSpPr>
        <p:spPr/>
        <p:txBody>
          <a:bodyPr/>
          <a:lstStyle/>
          <a:p>
            <a:endParaRPr kumimoji="1" lang="ja-JP"/>
          </a:p>
        </p:txBody>
      </p:sp>
      <p:sp>
        <p:nvSpPr>
          <p:cNvPr id="4" name="スライド番号プレースホルダー 3"/>
          <p:cNvSpPr>
            <a:spLocks noGrp="1"/>
          </p:cNvSpPr>
          <p:nvPr>
            <p:ph type="sldNum" sz="quarter" idx="12"/>
          </p:nvPr>
        </p:nvSpPr>
        <p:spPr/>
        <p:txBody>
          <a:bodyPr/>
          <a:lstStyle/>
          <a:p>
            <a:fld id="{4FAB73BC-B049-4115-A692-8D63A059BFB8}" type="slidenum">
              <a:t>‹#›</a:t>
            </a:fld>
            <a:endParaRPr kumimoji="1" lang="ja-JP"/>
          </a:p>
        </p:txBody>
      </p:sp>
    </p:spTree>
    <p:extLst>
      <p:ext uri="{BB962C8B-B14F-4D97-AF65-F5344CB8AC3E}">
        <p14:creationId xmlns:p14="http://schemas.microsoft.com/office/powerpoint/2010/main" val="1620497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キャプション付きのコンテンツ">
    <p:spTree>
      <p:nvGrpSpPr>
        <p:cNvPr id="1" name=""/>
        <p:cNvGrpSpPr/>
        <p:nvPr/>
      </p:nvGrpSpPr>
      <p:grpSpPr>
        <a:xfrm>
          <a:off x="0" y="0"/>
          <a:ext cx="0" cy="0"/>
          <a:chOff x="0" y="0"/>
          <a:chExt cx="0" cy="0"/>
        </a:xfrm>
      </p:grpSpPr>
      <p:sp>
        <p:nvSpPr>
          <p:cNvPr id="2" name="長方形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タイトル 8"/>
          <p:cNvSpPr>
            <a:spLocks noGrp="1"/>
          </p:cNvSpPr>
          <p:nvPr>
            <p:ph type="title"/>
          </p:nvPr>
        </p:nvSpPr>
        <p:spPr>
          <a:xfrm>
            <a:off x="8261404" y="542282"/>
            <a:ext cx="3383280" cy="1920240"/>
          </a:xfrm>
        </p:spPr>
        <p:txBody>
          <a:bodyPr anchor="b">
            <a:noAutofit/>
          </a:bodyPr>
          <a:lstStyle>
            <a:lvl1pPr latinLnBrk="0">
              <a:lnSpc>
                <a:spcPct val="85000"/>
              </a:lnSpc>
              <a:defRPr kumimoji="1" lang="ja-JP" sz="4000">
                <a:solidFill>
                  <a:srgbClr val="FFFFFF"/>
                </a:solidFill>
              </a:defRPr>
            </a:lvl1pPr>
          </a:lstStyle>
          <a:p>
            <a:r>
              <a:rPr kumimoji="1" lang="ja-JP"/>
              <a:t>マスター タイトルのスタイルを編集するには、ここをクリック</a:t>
            </a:r>
          </a:p>
        </p:txBody>
      </p:sp>
      <p:sp>
        <p:nvSpPr>
          <p:cNvPr id="3" name="コンテンツ プレースホルダー 2"/>
          <p:cNvSpPr>
            <a:spLocks noGrp="1"/>
          </p:cNvSpPr>
          <p:nvPr>
            <p:ph idx="1"/>
          </p:nvPr>
        </p:nvSpPr>
        <p:spPr>
          <a:xfrm>
            <a:off x="762000" y="762000"/>
            <a:ext cx="6096000" cy="4572000"/>
          </a:xfrm>
        </p:spPr>
        <p:txBody>
          <a:bodyPr/>
          <a:lstStyle>
            <a:lvl1pPr latinLnBrk="0">
              <a:defRPr kumimoji="1" lang="ja-JP" sz="3200"/>
            </a:lvl1pPr>
            <a:lvl2pPr latinLnBrk="0">
              <a:defRPr kumimoji="1" lang="ja-JP" sz="2800"/>
            </a:lvl2pPr>
            <a:lvl3pPr latinLnBrk="0">
              <a:defRPr kumimoji="1" lang="ja-JP" sz="2400"/>
            </a:lvl3pPr>
            <a:lvl4pPr latinLnBrk="0">
              <a:defRPr kumimoji="1" lang="ja-JP" sz="2000"/>
            </a:lvl4pPr>
            <a:lvl5pPr latinLnBrk="0">
              <a:defRPr kumimoji="1" lang="ja-JP" sz="2000"/>
            </a:lvl5pPr>
            <a:lvl6pPr latinLnBrk="0">
              <a:defRPr kumimoji="1" lang="ja-JP" sz="2000"/>
            </a:lvl6pPr>
            <a:lvl7pPr latinLnBrk="0">
              <a:defRPr kumimoji="1" lang="ja-JP" sz="2000"/>
            </a:lvl7pPr>
            <a:lvl8pPr latinLnBrk="0">
              <a:defRPr kumimoji="1" lang="ja-JP" sz="2000"/>
            </a:lvl8pPr>
            <a:lvl9pPr latinLnBrk="0">
              <a:defRPr kumimoji="1" lang="ja-JP" sz="2000"/>
            </a:lvl9pPr>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4" name="テキスト プレースホルダー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kumimoji="1" lang="ja-JP" sz="1800">
                <a:solidFill>
                  <a:srgbClr val="262626"/>
                </a:solidFill>
              </a:defRPr>
            </a:lvl1pPr>
            <a:lvl2pPr marL="457200" indent="0" latinLnBrk="0">
              <a:buNone/>
              <a:defRPr kumimoji="1" lang="ja-JP" sz="1200"/>
            </a:lvl2pPr>
            <a:lvl3pPr marL="914400" indent="0" latinLnBrk="0">
              <a:buNone/>
              <a:defRPr kumimoji="1" lang="ja-JP" sz="1000"/>
            </a:lvl3pPr>
            <a:lvl4pPr marL="1371600" indent="0" latinLnBrk="0">
              <a:buNone/>
              <a:defRPr kumimoji="1" lang="ja-JP" sz="900"/>
            </a:lvl4pPr>
            <a:lvl5pPr marL="1828800" indent="0" latinLnBrk="0">
              <a:buNone/>
              <a:defRPr kumimoji="1" lang="ja-JP" sz="900"/>
            </a:lvl5pPr>
            <a:lvl6pPr marL="2286000" indent="0" latinLnBrk="0">
              <a:buNone/>
              <a:defRPr kumimoji="1" lang="ja-JP" sz="900"/>
            </a:lvl6pPr>
            <a:lvl7pPr marL="2743200" indent="0" latinLnBrk="0">
              <a:buNone/>
              <a:defRPr kumimoji="1" lang="ja-JP" sz="900"/>
            </a:lvl7pPr>
            <a:lvl8pPr marL="3200400" indent="0" latinLnBrk="0">
              <a:buNone/>
              <a:defRPr kumimoji="1" lang="ja-JP" sz="900"/>
            </a:lvl8pPr>
            <a:lvl9pPr marL="3657600" indent="0" latinLnBrk="0">
              <a:buNone/>
              <a:defRPr kumimoji="1" lang="ja-JP" sz="900"/>
            </a:lvl9pPr>
          </a:lstStyle>
          <a:p>
            <a:pPr marL="0" marR="0" lvl="0" indent="0" algn="l" defTabSz="914400" eaLnBrk="1" fontAlgn="auto" latinLnBrk="0" hangingPunct="1">
              <a:lnSpc>
                <a:spcPct val="100000"/>
              </a:lnSpc>
              <a:spcBef>
                <a:spcPts val="1400"/>
              </a:spcBef>
              <a:spcAft>
                <a:spcPts val="0"/>
              </a:spcAft>
              <a:buClrTx/>
              <a:buSzTx/>
              <a:buFontTx/>
              <a:buNone/>
              <a:tabLst/>
              <a:defRPr kumimoji="1" lang="ja-JP"/>
            </a:pPr>
            <a:r>
              <a:rPr kumimoji="1" lang="ja-JP"/>
              <a:t>マスター テキストのスタイルを編集するには、ここをクリック</a:t>
            </a:r>
          </a:p>
        </p:txBody>
      </p:sp>
      <p:sp>
        <p:nvSpPr>
          <p:cNvPr id="5" name="日付プレースホルダー 4"/>
          <p:cNvSpPr>
            <a:spLocks noGrp="1"/>
          </p:cNvSpPr>
          <p:nvPr>
            <p:ph type="dt" sz="half" idx="10"/>
          </p:nvPr>
        </p:nvSpPr>
        <p:spPr/>
        <p:txBody>
          <a:bodyPr/>
          <a:lstStyle/>
          <a:p>
            <a:fld id="{AF6E2C9B-5FA2-460D-9BE7-B0812FC2A6FF}" type="datetimeFigureOut">
              <a:t>2013/11/1</a:t>
            </a:fld>
            <a:endParaRPr kumimoji="1" lang="ja-JP"/>
          </a:p>
        </p:txBody>
      </p:sp>
      <p:sp>
        <p:nvSpPr>
          <p:cNvPr id="6" name="フッター プレースホルダー 5"/>
          <p:cNvSpPr>
            <a:spLocks noGrp="1"/>
          </p:cNvSpPr>
          <p:nvPr>
            <p:ph type="ftr" sz="quarter" idx="11"/>
          </p:nvPr>
        </p:nvSpPr>
        <p:spPr/>
        <p:txBody>
          <a:bodyPr/>
          <a:lstStyle/>
          <a:p>
            <a:endParaRPr kumimoji="1" lang="ja-JP"/>
          </a:p>
        </p:txBody>
      </p:sp>
      <p:sp>
        <p:nvSpPr>
          <p:cNvPr id="7" name="スライド番号プレースホルダー 6"/>
          <p:cNvSpPr>
            <a:spLocks noGrp="1"/>
          </p:cNvSpPr>
          <p:nvPr>
            <p:ph type="sldNum" sz="quarter" idx="12"/>
          </p:nvPr>
        </p:nvSpPr>
        <p:spPr/>
        <p:txBody>
          <a:bodyPr/>
          <a:lstStyle>
            <a:lvl1pPr latinLnBrk="0">
              <a:defRPr kumimoji="1" lang="ja-JP">
                <a:solidFill>
                  <a:srgbClr val="FFFFFF">
                    <a:alpha val="20000"/>
                  </a:srgbClr>
                </a:solidFill>
              </a:defRPr>
            </a:lvl1pPr>
          </a:lstStyle>
          <a:p>
            <a:fld id="{4FAB73BC-B049-4115-A692-8D63A059BFB8}" type="slidenum">
              <a:pPr/>
              <a:t>‹#›</a:t>
            </a:fld>
            <a:endParaRPr kumimoji="1" lang="ja-JP"/>
          </a:p>
        </p:txBody>
      </p:sp>
    </p:spTree>
    <p:extLst>
      <p:ext uri="{BB962C8B-B14F-4D97-AF65-F5344CB8AC3E}">
        <p14:creationId xmlns:p14="http://schemas.microsoft.com/office/powerpoint/2010/main" val="34651038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画像とキャプション">
    <p:bg>
      <p:bgPr>
        <a:solidFill>
          <a:schemeClr val="accent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649224" y="5418667"/>
            <a:ext cx="10780776" cy="613283"/>
          </a:xfrm>
        </p:spPr>
        <p:txBody>
          <a:bodyPr anchor="b">
            <a:normAutofit/>
          </a:bodyPr>
          <a:lstStyle>
            <a:lvl1pPr latinLnBrk="0">
              <a:defRPr kumimoji="1" lang="ja-JP" sz="3200" b="0">
                <a:solidFill>
                  <a:srgbClr val="FFFFFF"/>
                </a:solidFill>
              </a:defRPr>
            </a:lvl1pPr>
          </a:lstStyle>
          <a:p>
            <a:r>
              <a:rPr kumimoji="1" lang="ja-JP"/>
              <a:t>マスター タイトルのスタイルを編集するには、ここをクリック</a:t>
            </a:r>
          </a:p>
        </p:txBody>
      </p:sp>
      <p:sp>
        <p:nvSpPr>
          <p:cNvPr id="3" name="画像プレースホルダー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latinLnBrk="0">
              <a:spcBef>
                <a:spcPts val="800"/>
              </a:spcBef>
              <a:buNone/>
              <a:defRPr kumimoji="1" lang="ja-JP" sz="3200">
                <a:solidFill>
                  <a:schemeClr val="tx1">
                    <a:lumMod val="75000"/>
                    <a:lumOff val="25000"/>
                  </a:schemeClr>
                </a:solidFill>
              </a:defRPr>
            </a:lvl1pPr>
            <a:lvl2pPr marL="457200" indent="0" latinLnBrk="0">
              <a:buNone/>
              <a:defRPr kumimoji="1" lang="ja-JP" sz="2800"/>
            </a:lvl2pPr>
            <a:lvl3pPr marL="914400" indent="0" latinLnBrk="0">
              <a:buNone/>
              <a:defRPr kumimoji="1" lang="ja-JP" sz="2400"/>
            </a:lvl3pPr>
            <a:lvl4pPr marL="1371600" indent="0" latinLnBrk="0">
              <a:buNone/>
              <a:defRPr kumimoji="1" lang="ja-JP" sz="2000"/>
            </a:lvl4pPr>
            <a:lvl5pPr marL="1828800" indent="0" latinLnBrk="0">
              <a:buNone/>
              <a:defRPr kumimoji="1" lang="ja-JP" sz="2000"/>
            </a:lvl5pPr>
            <a:lvl6pPr marL="2286000" indent="0" latinLnBrk="0">
              <a:buNone/>
              <a:defRPr kumimoji="1" lang="ja-JP" sz="2000"/>
            </a:lvl6pPr>
            <a:lvl7pPr marL="2743200" indent="0" latinLnBrk="0">
              <a:buNone/>
              <a:defRPr kumimoji="1" lang="ja-JP" sz="2000"/>
            </a:lvl7pPr>
            <a:lvl8pPr marL="3200400" indent="0" latinLnBrk="0">
              <a:buNone/>
              <a:defRPr kumimoji="1" lang="ja-JP" sz="2000"/>
            </a:lvl8pPr>
            <a:lvl9pPr marL="3657600" indent="0" latinLnBrk="0">
              <a:buNone/>
              <a:defRPr kumimoji="1" lang="ja-JP" sz="2000"/>
            </a:lvl9pPr>
          </a:lstStyle>
          <a:p>
            <a:r>
              <a:rPr kumimoji="1" lang="ja-JP"/>
              <a:t>アイコンをクリックして画像を追加</a:t>
            </a:r>
          </a:p>
        </p:txBody>
      </p:sp>
      <p:sp>
        <p:nvSpPr>
          <p:cNvPr id="4" name="テキスト プレースホルダー 3"/>
          <p:cNvSpPr>
            <a:spLocks noGrp="1"/>
          </p:cNvSpPr>
          <p:nvPr>
            <p:ph type="body" sz="half" idx="2"/>
          </p:nvPr>
        </p:nvSpPr>
        <p:spPr>
          <a:xfrm>
            <a:off x="676656" y="5909735"/>
            <a:ext cx="9229344" cy="533400"/>
          </a:xfrm>
        </p:spPr>
        <p:txBody>
          <a:bodyPr>
            <a:normAutofit/>
          </a:bodyPr>
          <a:lstStyle>
            <a:lvl1pPr marL="0" indent="0" latinLnBrk="0">
              <a:lnSpc>
                <a:spcPct val="90000"/>
              </a:lnSpc>
              <a:buNone/>
              <a:defRPr kumimoji="1" lang="ja-JP" sz="1400">
                <a:solidFill>
                  <a:srgbClr val="262626"/>
                </a:solidFill>
              </a:defRPr>
            </a:lvl1pPr>
            <a:lvl2pPr marL="457200" indent="0" latinLnBrk="0">
              <a:buNone/>
              <a:defRPr kumimoji="1" lang="ja-JP" sz="1200"/>
            </a:lvl2pPr>
            <a:lvl3pPr marL="914400" indent="0" latinLnBrk="0">
              <a:buNone/>
              <a:defRPr kumimoji="1" lang="ja-JP" sz="1000"/>
            </a:lvl3pPr>
            <a:lvl4pPr marL="1371600" indent="0" latinLnBrk="0">
              <a:buNone/>
              <a:defRPr kumimoji="1" lang="ja-JP" sz="900"/>
            </a:lvl4pPr>
            <a:lvl5pPr marL="1828800" indent="0" latinLnBrk="0">
              <a:buNone/>
              <a:defRPr kumimoji="1" lang="ja-JP" sz="900"/>
            </a:lvl5pPr>
            <a:lvl6pPr marL="2286000" indent="0" latinLnBrk="0">
              <a:buNone/>
              <a:defRPr kumimoji="1" lang="ja-JP" sz="900"/>
            </a:lvl6pPr>
            <a:lvl7pPr marL="2743200" indent="0" latinLnBrk="0">
              <a:buNone/>
              <a:defRPr kumimoji="1" lang="ja-JP" sz="900"/>
            </a:lvl7pPr>
            <a:lvl8pPr marL="3200400" indent="0" latinLnBrk="0">
              <a:buNone/>
              <a:defRPr kumimoji="1" lang="ja-JP" sz="900"/>
            </a:lvl8pPr>
            <a:lvl9pPr marL="3657600" indent="0" latinLnBrk="0">
              <a:buNone/>
              <a:defRPr kumimoji="1" lang="ja-JP" sz="900"/>
            </a:lvl9pPr>
          </a:lstStyle>
          <a:p>
            <a:pPr lvl="0"/>
            <a:r>
              <a:rPr kumimoji="1" lang="ja-JP"/>
              <a:t>マスター テキストのスタイルを編集するには、ここをクリック</a:t>
            </a:r>
          </a:p>
        </p:txBody>
      </p:sp>
      <p:sp>
        <p:nvSpPr>
          <p:cNvPr id="12" name="日付プレースホルダー 11"/>
          <p:cNvSpPr>
            <a:spLocks noGrp="1"/>
          </p:cNvSpPr>
          <p:nvPr>
            <p:ph type="dt" sz="half" idx="10"/>
          </p:nvPr>
        </p:nvSpPr>
        <p:spPr/>
        <p:txBody>
          <a:bodyPr/>
          <a:lstStyle>
            <a:lvl1pPr latinLnBrk="0">
              <a:defRPr kumimoji="1" lang="ja-JP">
                <a:solidFill>
                  <a:srgbClr val="FFFFFF">
                    <a:alpha val="80000"/>
                  </a:srgbClr>
                </a:solidFill>
              </a:defRPr>
            </a:lvl1pPr>
          </a:lstStyle>
          <a:p>
            <a:fld id="{5586B75A-687E-405C-8A0B-8D00578BA2C3}" type="datetimeFigureOut">
              <a:pPr/>
              <a:t>2013/11/1</a:t>
            </a:fld>
            <a:endParaRPr kumimoji="1" lang="ja-JP"/>
          </a:p>
        </p:txBody>
      </p:sp>
      <p:sp>
        <p:nvSpPr>
          <p:cNvPr id="13" name="フッター プレースホルダー 12"/>
          <p:cNvSpPr>
            <a:spLocks noGrp="1"/>
          </p:cNvSpPr>
          <p:nvPr>
            <p:ph type="ftr" sz="quarter" idx="11"/>
          </p:nvPr>
        </p:nvSpPr>
        <p:spPr/>
        <p:txBody>
          <a:bodyPr/>
          <a:lstStyle>
            <a:lvl1pPr latinLnBrk="0">
              <a:defRPr kumimoji="1" lang="ja-JP">
                <a:solidFill>
                  <a:srgbClr val="FFFFFF">
                    <a:alpha val="80000"/>
                  </a:srgbClr>
                </a:solidFill>
              </a:defRPr>
            </a:lvl1pPr>
          </a:lstStyle>
          <a:p>
            <a:endParaRPr kumimoji="1" lang="ja-JP"/>
          </a:p>
        </p:txBody>
      </p:sp>
      <p:sp>
        <p:nvSpPr>
          <p:cNvPr id="14" name="スライド番号プレースホルダー 13"/>
          <p:cNvSpPr>
            <a:spLocks noGrp="1"/>
          </p:cNvSpPr>
          <p:nvPr>
            <p:ph type="sldNum" sz="quarter" idx="12"/>
          </p:nvPr>
        </p:nvSpPr>
        <p:spPr/>
        <p:txBody>
          <a:bodyPr/>
          <a:lstStyle>
            <a:lvl1pPr latinLnBrk="0">
              <a:defRPr kumimoji="1" lang="ja-JP">
                <a:solidFill>
                  <a:srgbClr val="FFFFFF">
                    <a:alpha val="25000"/>
                  </a:srgbClr>
                </a:solidFill>
              </a:defRPr>
            </a:lvl1pPr>
          </a:lstStyle>
          <a:p>
            <a:fld id="{4FAB73BC-B049-4115-A692-8D63A059BFB8}" type="slidenum">
              <a:pPr/>
              <a:t>‹#›</a:t>
            </a:fld>
            <a:endParaRPr kumimoji="1" lang="ja-JP"/>
          </a:p>
        </p:txBody>
      </p:sp>
    </p:spTree>
    <p:extLst>
      <p:ext uri="{BB962C8B-B14F-4D97-AF65-F5344CB8AC3E}">
        <p14:creationId xmlns:p14="http://schemas.microsoft.com/office/powerpoint/2010/main" val="355648775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kumimoji="1" lang="ja-JP"/>
              <a:t>マスター タイトルのスタイルを編集するには、ここをクリック</a:t>
            </a:r>
          </a:p>
        </p:txBody>
      </p:sp>
      <p:sp>
        <p:nvSpPr>
          <p:cNvPr id="3" name="テキスト プレースホルダー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4" name="日付プレースホルダー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latinLnBrk="0">
              <a:defRPr kumimoji="1" lang="ja-JP" sz="950">
                <a:solidFill>
                  <a:schemeClr val="tx1">
                    <a:alpha val="80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586B75A-687E-405C-8A0B-8D00578BA2C3}" type="datetimeFigureOut">
              <a:rPr lang="en-US" altLang="ja-JP" smtClean="0"/>
              <a:pPr/>
              <a:t>11/1/2013</a:t>
            </a:fld>
            <a:endParaRPr lang="ja-JP" altLang="en-US"/>
          </a:p>
        </p:txBody>
      </p:sp>
      <p:sp>
        <p:nvSpPr>
          <p:cNvPr id="5" name="フッター プレースホルダー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latinLnBrk="0">
              <a:defRPr kumimoji="1" lang="ja-JP" sz="950" cap="all" baseline="0">
                <a:solidFill>
                  <a:schemeClr val="tx1">
                    <a:alpha val="80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endParaRPr lang="ja-JP" altLang="en-US"/>
          </a:p>
        </p:txBody>
      </p:sp>
      <p:sp>
        <p:nvSpPr>
          <p:cNvPr id="6" name="スライド番号プレースホルダー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latinLnBrk="0">
              <a:defRPr kumimoji="1" lang="ja-JP" sz="10300" b="0">
                <a:ln>
                  <a:noFill/>
                </a:ln>
                <a:solidFill>
                  <a:schemeClr val="accent1">
                    <a:alpha val="2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4FAB73BC-B049-4115-A692-8D63A059BFB8}" type="slidenum">
              <a:rPr lang="en-US" altLang="ja-JP" smtClean="0"/>
              <a:pPr/>
              <a:t>‹#›</a:t>
            </a:fld>
            <a:endParaRPr lang="en-US" altLang="ja-JP"/>
          </a:p>
        </p:txBody>
      </p:sp>
    </p:spTree>
    <p:extLst>
      <p:ext uri="{BB962C8B-B14F-4D97-AF65-F5344CB8AC3E}">
        <p14:creationId xmlns:p14="http://schemas.microsoft.com/office/powerpoint/2010/main" val="494111883"/>
      </p:ext>
    </p:extLst>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85000"/>
        </a:lnSpc>
        <a:spcBef>
          <a:spcPct val="0"/>
        </a:spcBef>
        <a:buNone/>
        <a:defRPr kumimoji="1" lang="ja-JP" sz="5400" kern="1200" spc="-120" baseline="0">
          <a:solidFill>
            <a:schemeClr val="accent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91440" indent="-91440" algn="l" defTabSz="914400" rtl="0" eaLnBrk="1" latinLnBrk="0" hangingPunct="1">
        <a:lnSpc>
          <a:spcPct val="85000"/>
        </a:lnSpc>
        <a:spcBef>
          <a:spcPts val="1300"/>
        </a:spcBef>
        <a:buFont typeface="Arial" pitchFamily="34" charset="0"/>
        <a:buChar char=" "/>
        <a:defRPr kumimoji="1" lang="ja-JP" sz="2400" kern="120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defRPr>
      </a:lvl1pPr>
      <a:lvl2pPr marL="347472" indent="-342900" algn="l" defTabSz="914400" rtl="0" eaLnBrk="1" latinLnBrk="0" hangingPunct="1">
        <a:lnSpc>
          <a:spcPct val="85000"/>
        </a:lnSpc>
        <a:spcBef>
          <a:spcPts val="600"/>
        </a:spcBef>
        <a:buFont typeface="Arial" pitchFamily="34" charset="0"/>
        <a:buChar char=" "/>
        <a:defRPr kumimoji="1" lang="ja-JP" sz="2400" kern="120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548640" indent="-548640" algn="l" defTabSz="914400" rtl="0" eaLnBrk="1" latinLnBrk="0" hangingPunct="1">
        <a:lnSpc>
          <a:spcPct val="85000"/>
        </a:lnSpc>
        <a:spcBef>
          <a:spcPts val="600"/>
        </a:spcBef>
        <a:buFont typeface="Arial" pitchFamily="34" charset="0"/>
        <a:buChar char=" "/>
        <a:defRPr kumimoji="1" lang="ja-JP" sz="2000" kern="120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822960" indent="-822960" algn="l" defTabSz="914400" rtl="0" eaLnBrk="1" latinLnBrk="0" hangingPunct="1">
        <a:lnSpc>
          <a:spcPct val="85000"/>
        </a:lnSpc>
        <a:spcBef>
          <a:spcPts val="600"/>
        </a:spcBef>
        <a:buFont typeface="Arial" pitchFamily="34" charset="0"/>
        <a:buChar char=" "/>
        <a:defRPr kumimoji="1" lang="ja-JP" sz="1800" kern="120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1097280" indent="-1097280" algn="l" defTabSz="914400" rtl="0" eaLnBrk="1" latinLnBrk="0" hangingPunct="1">
        <a:lnSpc>
          <a:spcPct val="85000"/>
        </a:lnSpc>
        <a:spcBef>
          <a:spcPts val="600"/>
        </a:spcBef>
        <a:buFont typeface="Arial" pitchFamily="34" charset="0"/>
        <a:buChar char=" "/>
        <a:defRPr kumimoji="1" lang="ja-JP" sz="1800" kern="120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1200000" indent="-228600" algn="l" defTabSz="914400" rtl="0" eaLnBrk="1" latinLnBrk="0" hangingPunct="1">
        <a:lnSpc>
          <a:spcPct val="85000"/>
        </a:lnSpc>
        <a:spcBef>
          <a:spcPts val="600"/>
        </a:spcBef>
        <a:buFont typeface="Arial" pitchFamily="34" charset="0"/>
        <a:buChar char=" "/>
        <a:defRPr kumimoji="1" lang="ja-JP"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kumimoji="1" lang="ja-JP"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kumimoji="1" lang="ja-JP"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kumimoji="1" lang="ja-JP" sz="1800" kern="1200">
          <a:solidFill>
            <a:schemeClr val="tx1">
              <a:lumMod val="85000"/>
              <a:lumOff val="15000"/>
            </a:schemeClr>
          </a:solidFill>
          <a:latin typeface="+mn-lt"/>
          <a:ea typeface="+mn-ea"/>
          <a:cs typeface="+mn-cs"/>
        </a:defRPr>
      </a:lvl9pPr>
    </p:bodyStyle>
    <p:otherStyle>
      <a:defPPr>
        <a:defRPr kumimoji="1" lang="ja-JP"/>
      </a:defPPr>
      <a:lvl1pPr marL="0" algn="l" defTabSz="914400" rtl="0" eaLnBrk="1" latinLnBrk="0" hangingPunct="1">
        <a:defRPr kumimoji="1" lang="ja-JP" sz="1800" kern="1200">
          <a:solidFill>
            <a:schemeClr val="tx1"/>
          </a:solidFill>
          <a:latin typeface="+mn-lt"/>
          <a:ea typeface="+mn-ea"/>
          <a:cs typeface="+mn-cs"/>
        </a:defRPr>
      </a:lvl1pPr>
      <a:lvl2pPr marL="457200" algn="l" defTabSz="914400" rtl="0" eaLnBrk="1" latinLnBrk="0" hangingPunct="1">
        <a:defRPr kumimoji="1" lang="ja-JP" sz="1800" kern="1200">
          <a:solidFill>
            <a:schemeClr val="tx1"/>
          </a:solidFill>
          <a:latin typeface="+mn-lt"/>
          <a:ea typeface="+mn-ea"/>
          <a:cs typeface="+mn-cs"/>
        </a:defRPr>
      </a:lvl2pPr>
      <a:lvl3pPr marL="914400" algn="l" defTabSz="914400" rtl="0" eaLnBrk="1" latinLnBrk="0" hangingPunct="1">
        <a:defRPr kumimoji="1" lang="ja-JP" sz="1800" kern="1200">
          <a:solidFill>
            <a:schemeClr val="tx1"/>
          </a:solidFill>
          <a:latin typeface="+mn-lt"/>
          <a:ea typeface="+mn-ea"/>
          <a:cs typeface="+mn-cs"/>
        </a:defRPr>
      </a:lvl3pPr>
      <a:lvl4pPr marL="1371600" algn="l" defTabSz="914400" rtl="0" eaLnBrk="1" latinLnBrk="0" hangingPunct="1">
        <a:defRPr kumimoji="1" lang="ja-JP" sz="1800" kern="1200">
          <a:solidFill>
            <a:schemeClr val="tx1"/>
          </a:solidFill>
          <a:latin typeface="+mn-lt"/>
          <a:ea typeface="+mn-ea"/>
          <a:cs typeface="+mn-cs"/>
        </a:defRPr>
      </a:lvl4pPr>
      <a:lvl5pPr marL="1828800" algn="l" defTabSz="914400" rtl="0" eaLnBrk="1" latinLnBrk="0" hangingPunct="1">
        <a:defRPr kumimoji="1" lang="ja-JP" sz="1800" kern="1200">
          <a:solidFill>
            <a:schemeClr val="tx1"/>
          </a:solidFill>
          <a:latin typeface="+mn-lt"/>
          <a:ea typeface="+mn-ea"/>
          <a:cs typeface="+mn-cs"/>
        </a:defRPr>
      </a:lvl5pPr>
      <a:lvl6pPr marL="2286000" algn="l" defTabSz="914400" rtl="0" eaLnBrk="1" latinLnBrk="0" hangingPunct="1">
        <a:defRPr kumimoji="1" lang="ja-JP" sz="1800" kern="1200">
          <a:solidFill>
            <a:schemeClr val="tx1"/>
          </a:solidFill>
          <a:latin typeface="+mn-lt"/>
          <a:ea typeface="+mn-ea"/>
          <a:cs typeface="+mn-cs"/>
        </a:defRPr>
      </a:lvl6pPr>
      <a:lvl7pPr marL="2743200" algn="l" defTabSz="914400" rtl="0" eaLnBrk="1" latinLnBrk="0" hangingPunct="1">
        <a:defRPr kumimoji="1" lang="ja-JP" sz="1800" kern="1200">
          <a:solidFill>
            <a:schemeClr val="tx1"/>
          </a:solidFill>
          <a:latin typeface="+mn-lt"/>
          <a:ea typeface="+mn-ea"/>
          <a:cs typeface="+mn-cs"/>
        </a:defRPr>
      </a:lvl7pPr>
      <a:lvl8pPr marL="3200400" algn="l" defTabSz="914400" rtl="0" eaLnBrk="1" latinLnBrk="0" hangingPunct="1">
        <a:defRPr kumimoji="1" lang="ja-JP" sz="1800" kern="1200">
          <a:solidFill>
            <a:schemeClr val="tx1"/>
          </a:solidFill>
          <a:latin typeface="+mn-lt"/>
          <a:ea typeface="+mn-ea"/>
          <a:cs typeface="+mn-cs"/>
        </a:defRPr>
      </a:lvl8pPr>
      <a:lvl9pPr marL="3657600" algn="l" defTabSz="914400" rtl="0" eaLnBrk="1" latinLnBrk="0" hangingPunct="1">
        <a:defRPr kumimoji="1" lang="ja-JP"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kumimoji="1" lang="ja-JP"/>
              <a:t>マスター タイトルのスタイルを編集するには、ここをクリック</a:t>
            </a:r>
          </a:p>
        </p:txBody>
      </p:sp>
      <p:sp>
        <p:nvSpPr>
          <p:cNvPr id="3" name="テキスト プレースホルダー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4" name="日付プレースホルダー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latinLnBrk="0">
              <a:defRPr kumimoji="1" lang="ja-JP" sz="950">
                <a:solidFill>
                  <a:schemeClr val="tx1">
                    <a:alpha val="80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586B75A-687E-405C-8A0B-8D00578BA2C3}" type="datetimeFigureOut">
              <a:rPr lang="en-US" altLang="ja-JP" smtClean="0"/>
              <a:pPr/>
              <a:t>11/1/2013</a:t>
            </a:fld>
            <a:endParaRPr lang="ja-JP" altLang="en-US"/>
          </a:p>
        </p:txBody>
      </p:sp>
      <p:sp>
        <p:nvSpPr>
          <p:cNvPr id="5" name="フッター プレースホルダー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latinLnBrk="0">
              <a:defRPr kumimoji="1" lang="ja-JP" sz="950" cap="all" baseline="0">
                <a:solidFill>
                  <a:schemeClr val="tx1">
                    <a:alpha val="80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endParaRPr lang="ja-JP" altLang="en-US"/>
          </a:p>
        </p:txBody>
      </p:sp>
      <p:sp>
        <p:nvSpPr>
          <p:cNvPr id="6" name="スライド番号プレースホルダー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latinLnBrk="0">
              <a:defRPr kumimoji="1" lang="ja-JP" sz="10300" b="0">
                <a:ln>
                  <a:noFill/>
                </a:ln>
                <a:solidFill>
                  <a:schemeClr val="accent1">
                    <a:alpha val="2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4FAB73BC-B049-4115-A692-8D63A059BFB8}" type="slidenum">
              <a:rPr lang="en-US" altLang="ja-JP" smtClean="0"/>
              <a:pPr/>
              <a:t>‹#›</a:t>
            </a:fld>
            <a:endParaRPr lang="en-US" altLang="ja-JP"/>
          </a:p>
        </p:txBody>
      </p:sp>
    </p:spTree>
    <p:extLst>
      <p:ext uri="{BB962C8B-B14F-4D97-AF65-F5344CB8AC3E}">
        <p14:creationId xmlns:p14="http://schemas.microsoft.com/office/powerpoint/2010/main" val="3167346854"/>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85000"/>
        </a:lnSpc>
        <a:spcBef>
          <a:spcPct val="0"/>
        </a:spcBef>
        <a:buNone/>
        <a:defRPr kumimoji="1" lang="ja-JP" sz="5400" kern="1200" spc="-120" baseline="0">
          <a:solidFill>
            <a:schemeClr val="accent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91440" indent="-91440" algn="l" defTabSz="914400" rtl="0" eaLnBrk="1" latinLnBrk="0" hangingPunct="1">
        <a:lnSpc>
          <a:spcPct val="85000"/>
        </a:lnSpc>
        <a:spcBef>
          <a:spcPts val="1300"/>
        </a:spcBef>
        <a:buFont typeface="Arial" pitchFamily="34" charset="0"/>
        <a:buChar char=" "/>
        <a:defRPr kumimoji="1" lang="ja-JP" sz="2400" kern="120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defRPr>
      </a:lvl1pPr>
      <a:lvl2pPr marL="347472" indent="-342900" algn="l" defTabSz="914400" rtl="0" eaLnBrk="1" latinLnBrk="0" hangingPunct="1">
        <a:lnSpc>
          <a:spcPct val="85000"/>
        </a:lnSpc>
        <a:spcBef>
          <a:spcPts val="600"/>
        </a:spcBef>
        <a:buFont typeface="Arial" pitchFamily="34" charset="0"/>
        <a:buChar char=" "/>
        <a:defRPr kumimoji="1" lang="ja-JP" sz="2400" kern="120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548640" indent="-548640" algn="l" defTabSz="914400" rtl="0" eaLnBrk="1" latinLnBrk="0" hangingPunct="1">
        <a:lnSpc>
          <a:spcPct val="85000"/>
        </a:lnSpc>
        <a:spcBef>
          <a:spcPts val="600"/>
        </a:spcBef>
        <a:buFont typeface="Arial" pitchFamily="34" charset="0"/>
        <a:buChar char=" "/>
        <a:defRPr kumimoji="1" lang="ja-JP" sz="2000" kern="120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822960" indent="-822960" algn="l" defTabSz="914400" rtl="0" eaLnBrk="1" latinLnBrk="0" hangingPunct="1">
        <a:lnSpc>
          <a:spcPct val="85000"/>
        </a:lnSpc>
        <a:spcBef>
          <a:spcPts val="600"/>
        </a:spcBef>
        <a:buFont typeface="Arial" pitchFamily="34" charset="0"/>
        <a:buChar char=" "/>
        <a:defRPr kumimoji="1" lang="ja-JP" sz="1800" kern="120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1097280" indent="-1097280" algn="l" defTabSz="914400" rtl="0" eaLnBrk="1" latinLnBrk="0" hangingPunct="1">
        <a:lnSpc>
          <a:spcPct val="85000"/>
        </a:lnSpc>
        <a:spcBef>
          <a:spcPts val="600"/>
        </a:spcBef>
        <a:buFont typeface="Arial" pitchFamily="34" charset="0"/>
        <a:buChar char=" "/>
        <a:defRPr kumimoji="1" lang="ja-JP" sz="1800" kern="120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1200000" indent="-228600" algn="l" defTabSz="914400" rtl="0" eaLnBrk="1" latinLnBrk="0" hangingPunct="1">
        <a:lnSpc>
          <a:spcPct val="85000"/>
        </a:lnSpc>
        <a:spcBef>
          <a:spcPts val="600"/>
        </a:spcBef>
        <a:buFont typeface="Arial" pitchFamily="34" charset="0"/>
        <a:buChar char=" "/>
        <a:defRPr kumimoji="1" lang="ja-JP"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kumimoji="1" lang="ja-JP"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kumimoji="1" lang="ja-JP"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kumimoji="1" lang="ja-JP" sz="1800" kern="1200">
          <a:solidFill>
            <a:schemeClr val="tx1">
              <a:lumMod val="85000"/>
              <a:lumOff val="15000"/>
            </a:schemeClr>
          </a:solidFill>
          <a:latin typeface="+mn-lt"/>
          <a:ea typeface="+mn-ea"/>
          <a:cs typeface="+mn-cs"/>
        </a:defRPr>
      </a:lvl9pPr>
    </p:bodyStyle>
    <p:otherStyle>
      <a:defPPr>
        <a:defRPr kumimoji="1" lang="ja-JP"/>
      </a:defPPr>
      <a:lvl1pPr marL="0" algn="l" defTabSz="914400" rtl="0" eaLnBrk="1" latinLnBrk="0" hangingPunct="1">
        <a:defRPr kumimoji="1" lang="ja-JP" sz="1800" kern="1200">
          <a:solidFill>
            <a:schemeClr val="tx1"/>
          </a:solidFill>
          <a:latin typeface="+mn-lt"/>
          <a:ea typeface="+mn-ea"/>
          <a:cs typeface="+mn-cs"/>
        </a:defRPr>
      </a:lvl1pPr>
      <a:lvl2pPr marL="457200" algn="l" defTabSz="914400" rtl="0" eaLnBrk="1" latinLnBrk="0" hangingPunct="1">
        <a:defRPr kumimoji="1" lang="ja-JP" sz="1800" kern="1200">
          <a:solidFill>
            <a:schemeClr val="tx1"/>
          </a:solidFill>
          <a:latin typeface="+mn-lt"/>
          <a:ea typeface="+mn-ea"/>
          <a:cs typeface="+mn-cs"/>
        </a:defRPr>
      </a:lvl2pPr>
      <a:lvl3pPr marL="914400" algn="l" defTabSz="914400" rtl="0" eaLnBrk="1" latinLnBrk="0" hangingPunct="1">
        <a:defRPr kumimoji="1" lang="ja-JP" sz="1800" kern="1200">
          <a:solidFill>
            <a:schemeClr val="tx1"/>
          </a:solidFill>
          <a:latin typeface="+mn-lt"/>
          <a:ea typeface="+mn-ea"/>
          <a:cs typeface="+mn-cs"/>
        </a:defRPr>
      </a:lvl3pPr>
      <a:lvl4pPr marL="1371600" algn="l" defTabSz="914400" rtl="0" eaLnBrk="1" latinLnBrk="0" hangingPunct="1">
        <a:defRPr kumimoji="1" lang="ja-JP" sz="1800" kern="1200">
          <a:solidFill>
            <a:schemeClr val="tx1"/>
          </a:solidFill>
          <a:latin typeface="+mn-lt"/>
          <a:ea typeface="+mn-ea"/>
          <a:cs typeface="+mn-cs"/>
        </a:defRPr>
      </a:lvl4pPr>
      <a:lvl5pPr marL="1828800" algn="l" defTabSz="914400" rtl="0" eaLnBrk="1" latinLnBrk="0" hangingPunct="1">
        <a:defRPr kumimoji="1" lang="ja-JP" sz="1800" kern="1200">
          <a:solidFill>
            <a:schemeClr val="tx1"/>
          </a:solidFill>
          <a:latin typeface="+mn-lt"/>
          <a:ea typeface="+mn-ea"/>
          <a:cs typeface="+mn-cs"/>
        </a:defRPr>
      </a:lvl5pPr>
      <a:lvl6pPr marL="2286000" algn="l" defTabSz="914400" rtl="0" eaLnBrk="1" latinLnBrk="0" hangingPunct="1">
        <a:defRPr kumimoji="1" lang="ja-JP" sz="1800" kern="1200">
          <a:solidFill>
            <a:schemeClr val="tx1"/>
          </a:solidFill>
          <a:latin typeface="+mn-lt"/>
          <a:ea typeface="+mn-ea"/>
          <a:cs typeface="+mn-cs"/>
        </a:defRPr>
      </a:lvl6pPr>
      <a:lvl7pPr marL="2743200" algn="l" defTabSz="914400" rtl="0" eaLnBrk="1" latinLnBrk="0" hangingPunct="1">
        <a:defRPr kumimoji="1" lang="ja-JP" sz="1800" kern="1200">
          <a:solidFill>
            <a:schemeClr val="tx1"/>
          </a:solidFill>
          <a:latin typeface="+mn-lt"/>
          <a:ea typeface="+mn-ea"/>
          <a:cs typeface="+mn-cs"/>
        </a:defRPr>
      </a:lvl7pPr>
      <a:lvl8pPr marL="3200400" algn="l" defTabSz="914400" rtl="0" eaLnBrk="1" latinLnBrk="0" hangingPunct="1">
        <a:defRPr kumimoji="1" lang="ja-JP" sz="1800" kern="1200">
          <a:solidFill>
            <a:schemeClr val="tx1"/>
          </a:solidFill>
          <a:latin typeface="+mn-lt"/>
          <a:ea typeface="+mn-ea"/>
          <a:cs typeface="+mn-cs"/>
        </a:defRPr>
      </a:lvl8pPr>
      <a:lvl9pPr marL="3657600" algn="l" defTabSz="914400" rtl="0" eaLnBrk="1" latinLnBrk="0" hangingPunct="1">
        <a:defRPr kumimoji="1" lang="ja-JP"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kumimoji="1" lang="ja-JP"/>
              <a:t>マスター タイトルのスタイルを編集するには、ここをクリック</a:t>
            </a:r>
          </a:p>
        </p:txBody>
      </p:sp>
      <p:sp>
        <p:nvSpPr>
          <p:cNvPr id="3" name="テキスト プレースホルダー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4" name="日付プレースホルダー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latinLnBrk="0">
              <a:defRPr kumimoji="1" lang="ja-JP" sz="950">
                <a:solidFill>
                  <a:schemeClr val="tx1">
                    <a:alpha val="80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5586B75A-687E-405C-8A0B-8D00578BA2C3}" type="datetimeFigureOut">
              <a:rPr lang="en-US" altLang="ja-JP" smtClean="0"/>
              <a:pPr/>
              <a:t>11/1/2013</a:t>
            </a:fld>
            <a:endParaRPr lang="ja-JP" altLang="en-US"/>
          </a:p>
        </p:txBody>
      </p:sp>
      <p:sp>
        <p:nvSpPr>
          <p:cNvPr id="5" name="フッター プレースホルダー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latinLnBrk="0">
              <a:defRPr kumimoji="1" lang="ja-JP" sz="950" cap="all" baseline="0">
                <a:solidFill>
                  <a:schemeClr val="tx1">
                    <a:alpha val="80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endParaRPr lang="ja-JP" altLang="en-US"/>
          </a:p>
        </p:txBody>
      </p:sp>
      <p:sp>
        <p:nvSpPr>
          <p:cNvPr id="6" name="スライド番号プレースホルダー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latinLnBrk="0">
              <a:defRPr kumimoji="1" lang="ja-JP" sz="10300" b="0">
                <a:ln>
                  <a:noFill/>
                </a:ln>
                <a:solidFill>
                  <a:schemeClr val="accent1">
                    <a:alpha val="25000"/>
                  </a:schemeClr>
                </a:solidFill>
                <a:latin typeface="Meiryo UI" panose="020B0604030504040204" pitchFamily="50" charset="-128"/>
                <a:ea typeface="Meiryo UI" panose="020B0604030504040204" pitchFamily="50" charset="-128"/>
                <a:cs typeface="Meiryo UI" panose="020B0604030504040204" pitchFamily="50" charset="-128"/>
              </a:defRPr>
            </a:lvl1pPr>
          </a:lstStyle>
          <a:p>
            <a:fld id="{4FAB73BC-B049-4115-A692-8D63A059BFB8}" type="slidenum">
              <a:rPr lang="en-US" altLang="ja-JP" smtClean="0"/>
              <a:pPr/>
              <a:t>‹#›</a:t>
            </a:fld>
            <a:endParaRPr lang="en-US" altLang="ja-JP"/>
          </a:p>
        </p:txBody>
      </p:sp>
    </p:spTree>
    <p:extLst>
      <p:ext uri="{BB962C8B-B14F-4D97-AF65-F5344CB8AC3E}">
        <p14:creationId xmlns:p14="http://schemas.microsoft.com/office/powerpoint/2010/main" val="2108446824"/>
      </p:ext>
    </p:extLst>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85000"/>
        </a:lnSpc>
        <a:spcBef>
          <a:spcPct val="0"/>
        </a:spcBef>
        <a:buNone/>
        <a:defRPr kumimoji="1" lang="ja-JP" sz="5400" kern="1200" spc="-120" baseline="0">
          <a:solidFill>
            <a:schemeClr val="accent1"/>
          </a:solidFill>
          <a:latin typeface="Meiryo UI" panose="020B0604030504040204" pitchFamily="50" charset="-128"/>
          <a:ea typeface="Meiryo UI" panose="020B0604030504040204" pitchFamily="50" charset="-128"/>
          <a:cs typeface="Meiryo UI" panose="020B0604030504040204" pitchFamily="50" charset="-128"/>
        </a:defRPr>
      </a:lvl1pPr>
    </p:titleStyle>
    <p:bodyStyle>
      <a:lvl1pPr marL="91440" indent="-91440" algn="l" defTabSz="914400" rtl="0" eaLnBrk="1" latinLnBrk="0" hangingPunct="1">
        <a:lnSpc>
          <a:spcPct val="85000"/>
        </a:lnSpc>
        <a:spcBef>
          <a:spcPts val="1300"/>
        </a:spcBef>
        <a:buFont typeface="Arial" pitchFamily="34" charset="0"/>
        <a:buChar char=" "/>
        <a:defRPr kumimoji="1" lang="ja-JP" sz="2400" kern="120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defRPr>
      </a:lvl1pPr>
      <a:lvl2pPr marL="347472" indent="-342900" algn="l" defTabSz="914400" rtl="0" eaLnBrk="1" latinLnBrk="0" hangingPunct="1">
        <a:lnSpc>
          <a:spcPct val="85000"/>
        </a:lnSpc>
        <a:spcBef>
          <a:spcPts val="600"/>
        </a:spcBef>
        <a:buFont typeface="Arial" pitchFamily="34" charset="0"/>
        <a:buChar char=" "/>
        <a:defRPr kumimoji="1" lang="ja-JP" sz="2400" kern="120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defRPr>
      </a:lvl2pPr>
      <a:lvl3pPr marL="548640" indent="-548640" algn="l" defTabSz="914400" rtl="0" eaLnBrk="1" latinLnBrk="0" hangingPunct="1">
        <a:lnSpc>
          <a:spcPct val="85000"/>
        </a:lnSpc>
        <a:spcBef>
          <a:spcPts val="600"/>
        </a:spcBef>
        <a:buFont typeface="Arial" pitchFamily="34" charset="0"/>
        <a:buChar char=" "/>
        <a:defRPr kumimoji="1" lang="ja-JP" sz="2000" kern="120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defRPr>
      </a:lvl3pPr>
      <a:lvl4pPr marL="822960" indent="-822960" algn="l" defTabSz="914400" rtl="0" eaLnBrk="1" latinLnBrk="0" hangingPunct="1">
        <a:lnSpc>
          <a:spcPct val="85000"/>
        </a:lnSpc>
        <a:spcBef>
          <a:spcPts val="600"/>
        </a:spcBef>
        <a:buFont typeface="Arial" pitchFamily="34" charset="0"/>
        <a:buChar char=" "/>
        <a:defRPr kumimoji="1" lang="ja-JP" sz="1800" kern="120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defRPr>
      </a:lvl4pPr>
      <a:lvl5pPr marL="1097280" indent="-1097280" algn="l" defTabSz="914400" rtl="0" eaLnBrk="1" latinLnBrk="0" hangingPunct="1">
        <a:lnSpc>
          <a:spcPct val="85000"/>
        </a:lnSpc>
        <a:spcBef>
          <a:spcPts val="600"/>
        </a:spcBef>
        <a:buFont typeface="Arial" pitchFamily="34" charset="0"/>
        <a:buChar char=" "/>
        <a:defRPr kumimoji="1" lang="ja-JP" sz="1800" kern="1200">
          <a:solidFill>
            <a:schemeClr val="tx1">
              <a:lumMod val="85000"/>
              <a:lumOff val="15000"/>
            </a:schemeClr>
          </a:solidFill>
          <a:latin typeface="Meiryo UI" panose="020B0604030504040204" pitchFamily="50" charset="-128"/>
          <a:ea typeface="Meiryo UI" panose="020B0604030504040204" pitchFamily="50" charset="-128"/>
          <a:cs typeface="Meiryo UI" panose="020B0604030504040204" pitchFamily="50" charset="-128"/>
        </a:defRPr>
      </a:lvl5pPr>
      <a:lvl6pPr marL="1200000" indent="-228600" algn="l" defTabSz="914400" rtl="0" eaLnBrk="1" latinLnBrk="0" hangingPunct="1">
        <a:lnSpc>
          <a:spcPct val="85000"/>
        </a:lnSpc>
        <a:spcBef>
          <a:spcPts val="600"/>
        </a:spcBef>
        <a:buFont typeface="Arial" pitchFamily="34" charset="0"/>
        <a:buChar char=" "/>
        <a:defRPr kumimoji="1" lang="ja-JP"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kumimoji="1" lang="ja-JP"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kumimoji="1" lang="ja-JP"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kumimoji="1" lang="ja-JP" sz="1800" kern="1200">
          <a:solidFill>
            <a:schemeClr val="tx1">
              <a:lumMod val="85000"/>
              <a:lumOff val="15000"/>
            </a:schemeClr>
          </a:solidFill>
          <a:latin typeface="+mn-lt"/>
          <a:ea typeface="+mn-ea"/>
          <a:cs typeface="+mn-cs"/>
        </a:defRPr>
      </a:lvl9pPr>
    </p:bodyStyle>
    <p:otherStyle>
      <a:defPPr>
        <a:defRPr kumimoji="1" lang="ja-JP"/>
      </a:defPPr>
      <a:lvl1pPr marL="0" algn="l" defTabSz="914400" rtl="0" eaLnBrk="1" latinLnBrk="0" hangingPunct="1">
        <a:defRPr kumimoji="1" lang="ja-JP" sz="1800" kern="1200">
          <a:solidFill>
            <a:schemeClr val="tx1"/>
          </a:solidFill>
          <a:latin typeface="+mn-lt"/>
          <a:ea typeface="+mn-ea"/>
          <a:cs typeface="+mn-cs"/>
        </a:defRPr>
      </a:lvl1pPr>
      <a:lvl2pPr marL="457200" algn="l" defTabSz="914400" rtl="0" eaLnBrk="1" latinLnBrk="0" hangingPunct="1">
        <a:defRPr kumimoji="1" lang="ja-JP" sz="1800" kern="1200">
          <a:solidFill>
            <a:schemeClr val="tx1"/>
          </a:solidFill>
          <a:latin typeface="+mn-lt"/>
          <a:ea typeface="+mn-ea"/>
          <a:cs typeface="+mn-cs"/>
        </a:defRPr>
      </a:lvl2pPr>
      <a:lvl3pPr marL="914400" algn="l" defTabSz="914400" rtl="0" eaLnBrk="1" latinLnBrk="0" hangingPunct="1">
        <a:defRPr kumimoji="1" lang="ja-JP" sz="1800" kern="1200">
          <a:solidFill>
            <a:schemeClr val="tx1"/>
          </a:solidFill>
          <a:latin typeface="+mn-lt"/>
          <a:ea typeface="+mn-ea"/>
          <a:cs typeface="+mn-cs"/>
        </a:defRPr>
      </a:lvl3pPr>
      <a:lvl4pPr marL="1371600" algn="l" defTabSz="914400" rtl="0" eaLnBrk="1" latinLnBrk="0" hangingPunct="1">
        <a:defRPr kumimoji="1" lang="ja-JP" sz="1800" kern="1200">
          <a:solidFill>
            <a:schemeClr val="tx1"/>
          </a:solidFill>
          <a:latin typeface="+mn-lt"/>
          <a:ea typeface="+mn-ea"/>
          <a:cs typeface="+mn-cs"/>
        </a:defRPr>
      </a:lvl4pPr>
      <a:lvl5pPr marL="1828800" algn="l" defTabSz="914400" rtl="0" eaLnBrk="1" latinLnBrk="0" hangingPunct="1">
        <a:defRPr kumimoji="1" lang="ja-JP" sz="1800" kern="1200">
          <a:solidFill>
            <a:schemeClr val="tx1"/>
          </a:solidFill>
          <a:latin typeface="+mn-lt"/>
          <a:ea typeface="+mn-ea"/>
          <a:cs typeface="+mn-cs"/>
        </a:defRPr>
      </a:lvl5pPr>
      <a:lvl6pPr marL="2286000" algn="l" defTabSz="914400" rtl="0" eaLnBrk="1" latinLnBrk="0" hangingPunct="1">
        <a:defRPr kumimoji="1" lang="ja-JP" sz="1800" kern="1200">
          <a:solidFill>
            <a:schemeClr val="tx1"/>
          </a:solidFill>
          <a:latin typeface="+mn-lt"/>
          <a:ea typeface="+mn-ea"/>
          <a:cs typeface="+mn-cs"/>
        </a:defRPr>
      </a:lvl6pPr>
      <a:lvl7pPr marL="2743200" algn="l" defTabSz="914400" rtl="0" eaLnBrk="1" latinLnBrk="0" hangingPunct="1">
        <a:defRPr kumimoji="1" lang="ja-JP" sz="1800" kern="1200">
          <a:solidFill>
            <a:schemeClr val="tx1"/>
          </a:solidFill>
          <a:latin typeface="+mn-lt"/>
          <a:ea typeface="+mn-ea"/>
          <a:cs typeface="+mn-cs"/>
        </a:defRPr>
      </a:lvl7pPr>
      <a:lvl8pPr marL="3200400" algn="l" defTabSz="914400" rtl="0" eaLnBrk="1" latinLnBrk="0" hangingPunct="1">
        <a:defRPr kumimoji="1" lang="ja-JP" sz="1800" kern="1200">
          <a:solidFill>
            <a:schemeClr val="tx1"/>
          </a:solidFill>
          <a:latin typeface="+mn-lt"/>
          <a:ea typeface="+mn-ea"/>
          <a:cs typeface="+mn-cs"/>
        </a:defRPr>
      </a:lvl8pPr>
      <a:lvl9pPr marL="3657600" algn="l" defTabSz="914400" rtl="0" eaLnBrk="1" latinLnBrk="0" hangingPunct="1">
        <a:defRPr kumimoji="1" lang="ja-JP"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kumimoji="1" lang="ja-JP"/>
              <a:t>マスター タイトルのスタイルを編集するには、ここをクリック</a:t>
            </a:r>
          </a:p>
        </p:txBody>
      </p:sp>
      <p:sp>
        <p:nvSpPr>
          <p:cNvPr id="3" name="テキスト プレースホルダー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kumimoji="1" lang="ja-JP"/>
              <a:t>マスター テキストのスタイルを編集するには、ここをクリック</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4" name="日付プレースホルダー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latinLnBrk="0">
              <a:defRPr kumimoji="1" lang="ja-JP" sz="950">
                <a:solidFill>
                  <a:schemeClr val="tx1">
                    <a:alpha val="80000"/>
                  </a:schemeClr>
                </a:solidFill>
              </a:defRPr>
            </a:lvl1pPr>
          </a:lstStyle>
          <a:p>
            <a:fld id="{5586B75A-687E-405C-8A0B-8D00578BA2C3}" type="datetimeFigureOut">
              <a:pPr/>
              <a:t>2013/11/1</a:t>
            </a:fld>
            <a:endParaRPr kumimoji="1" lang="ja-JP"/>
          </a:p>
        </p:txBody>
      </p:sp>
      <p:sp>
        <p:nvSpPr>
          <p:cNvPr id="5" name="フッター プレースホルダー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latinLnBrk="0">
              <a:defRPr kumimoji="1" lang="ja-JP" sz="950" cap="all" baseline="0">
                <a:solidFill>
                  <a:schemeClr val="tx1">
                    <a:alpha val="80000"/>
                  </a:schemeClr>
                </a:solidFill>
              </a:defRPr>
            </a:lvl1pPr>
          </a:lstStyle>
          <a:p>
            <a:endParaRPr kumimoji="1" lang="ja-JP"/>
          </a:p>
        </p:txBody>
      </p:sp>
      <p:sp>
        <p:nvSpPr>
          <p:cNvPr id="6" name="スライド番号プレースホルダー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latinLnBrk="0">
              <a:defRPr kumimoji="1" lang="ja-JP" sz="10300" b="0">
                <a:ln>
                  <a:noFill/>
                </a:ln>
                <a:solidFill>
                  <a:schemeClr val="accent1">
                    <a:alpha val="25000"/>
                  </a:schemeClr>
                </a:solidFill>
                <a:latin typeface="+mj-lt"/>
              </a:defRPr>
            </a:lvl1pPr>
          </a:lstStyle>
          <a:p>
            <a:fld id="{4FAB73BC-B049-4115-A692-8D63A059BFB8}" type="slidenum">
              <a:pPr/>
              <a:t>‹#›</a:t>
            </a:fld>
            <a:endParaRPr kumimoji="1" lang="ja-JP"/>
          </a:p>
        </p:txBody>
      </p:sp>
    </p:spTree>
    <p:extLst>
      <p:ext uri="{BB962C8B-B14F-4D97-AF65-F5344CB8AC3E}">
        <p14:creationId xmlns:p14="http://schemas.microsoft.com/office/powerpoint/2010/main" val="3161516494"/>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85000"/>
        </a:lnSpc>
        <a:spcBef>
          <a:spcPct val="0"/>
        </a:spcBef>
        <a:buNone/>
        <a:defRPr kumimoji="1" lang="ja-JP"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kumimoji="1" lang="ja-JP"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kumimoji="1" lang="ja-JP"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kumimoji="1" lang="ja-JP" sz="2000"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kumimoji="1" lang="ja-JP"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kumimoji="1" lang="ja-JP"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kumimoji="1" lang="ja-JP"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kumimoji="1" lang="ja-JP"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kumimoji="1" lang="ja-JP"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kumimoji="1" lang="ja-JP" sz="1800" kern="1200">
          <a:solidFill>
            <a:schemeClr val="tx1">
              <a:lumMod val="85000"/>
              <a:lumOff val="15000"/>
            </a:schemeClr>
          </a:solidFill>
          <a:latin typeface="+mn-lt"/>
          <a:ea typeface="+mn-ea"/>
          <a:cs typeface="+mn-cs"/>
        </a:defRPr>
      </a:lvl9pPr>
    </p:bodyStyle>
    <p:otherStyle>
      <a:defPPr>
        <a:defRPr kumimoji="1" lang="ja-JP"/>
      </a:defPPr>
      <a:lvl1pPr marL="0" algn="l" defTabSz="914400" rtl="0" eaLnBrk="1" latinLnBrk="0" hangingPunct="1">
        <a:defRPr kumimoji="1" lang="ja-JP" sz="1800" kern="1200">
          <a:solidFill>
            <a:schemeClr val="tx1"/>
          </a:solidFill>
          <a:latin typeface="+mn-lt"/>
          <a:ea typeface="+mn-ea"/>
          <a:cs typeface="+mn-cs"/>
        </a:defRPr>
      </a:lvl1pPr>
      <a:lvl2pPr marL="457200" algn="l" defTabSz="914400" rtl="0" eaLnBrk="1" latinLnBrk="0" hangingPunct="1">
        <a:defRPr kumimoji="1" lang="ja-JP" sz="1800" kern="1200">
          <a:solidFill>
            <a:schemeClr val="tx1"/>
          </a:solidFill>
          <a:latin typeface="+mn-lt"/>
          <a:ea typeface="+mn-ea"/>
          <a:cs typeface="+mn-cs"/>
        </a:defRPr>
      </a:lvl2pPr>
      <a:lvl3pPr marL="914400" algn="l" defTabSz="914400" rtl="0" eaLnBrk="1" latinLnBrk="0" hangingPunct="1">
        <a:defRPr kumimoji="1" lang="ja-JP" sz="1800" kern="1200">
          <a:solidFill>
            <a:schemeClr val="tx1"/>
          </a:solidFill>
          <a:latin typeface="+mn-lt"/>
          <a:ea typeface="+mn-ea"/>
          <a:cs typeface="+mn-cs"/>
        </a:defRPr>
      </a:lvl3pPr>
      <a:lvl4pPr marL="1371600" algn="l" defTabSz="914400" rtl="0" eaLnBrk="1" latinLnBrk="0" hangingPunct="1">
        <a:defRPr kumimoji="1" lang="ja-JP" sz="1800" kern="1200">
          <a:solidFill>
            <a:schemeClr val="tx1"/>
          </a:solidFill>
          <a:latin typeface="+mn-lt"/>
          <a:ea typeface="+mn-ea"/>
          <a:cs typeface="+mn-cs"/>
        </a:defRPr>
      </a:lvl4pPr>
      <a:lvl5pPr marL="1828800" algn="l" defTabSz="914400" rtl="0" eaLnBrk="1" latinLnBrk="0" hangingPunct="1">
        <a:defRPr kumimoji="1" lang="ja-JP" sz="1800" kern="1200">
          <a:solidFill>
            <a:schemeClr val="tx1"/>
          </a:solidFill>
          <a:latin typeface="+mn-lt"/>
          <a:ea typeface="+mn-ea"/>
          <a:cs typeface="+mn-cs"/>
        </a:defRPr>
      </a:lvl5pPr>
      <a:lvl6pPr marL="2286000" algn="l" defTabSz="914400" rtl="0" eaLnBrk="1" latinLnBrk="0" hangingPunct="1">
        <a:defRPr kumimoji="1" lang="ja-JP" sz="1800" kern="1200">
          <a:solidFill>
            <a:schemeClr val="tx1"/>
          </a:solidFill>
          <a:latin typeface="+mn-lt"/>
          <a:ea typeface="+mn-ea"/>
          <a:cs typeface="+mn-cs"/>
        </a:defRPr>
      </a:lvl6pPr>
      <a:lvl7pPr marL="2743200" algn="l" defTabSz="914400" rtl="0" eaLnBrk="1" latinLnBrk="0" hangingPunct="1">
        <a:defRPr kumimoji="1" lang="ja-JP" sz="1800" kern="1200">
          <a:solidFill>
            <a:schemeClr val="tx1"/>
          </a:solidFill>
          <a:latin typeface="+mn-lt"/>
          <a:ea typeface="+mn-ea"/>
          <a:cs typeface="+mn-cs"/>
        </a:defRPr>
      </a:lvl7pPr>
      <a:lvl8pPr marL="3200400" algn="l" defTabSz="914400" rtl="0" eaLnBrk="1" latinLnBrk="0" hangingPunct="1">
        <a:defRPr kumimoji="1" lang="ja-JP" sz="1800" kern="1200">
          <a:solidFill>
            <a:schemeClr val="tx1"/>
          </a:solidFill>
          <a:latin typeface="+mn-lt"/>
          <a:ea typeface="+mn-ea"/>
          <a:cs typeface="+mn-cs"/>
        </a:defRPr>
      </a:lvl8pPr>
      <a:lvl9pPr marL="3657600" algn="l" defTabSz="914400" rtl="0" eaLnBrk="1" latinLnBrk="0" hangingPunct="1">
        <a:defRPr kumimoji="1" lang="ja-JP"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t>プロジェクト名</a:t>
            </a:r>
          </a:p>
        </p:txBody>
      </p:sp>
      <p:sp>
        <p:nvSpPr>
          <p:cNvPr id="3" name="サブタイトル 2"/>
          <p:cNvSpPr>
            <a:spLocks noGrp="1"/>
          </p:cNvSpPr>
          <p:nvPr>
            <p:ph type="subTitle" idx="1"/>
          </p:nvPr>
        </p:nvSpPr>
        <p:spPr/>
        <p:txBody>
          <a:bodyPr>
            <a:normAutofit lnSpcReduction="10000"/>
          </a:bodyPr>
          <a:lstStyle/>
          <a:p>
            <a:r>
              <a:rPr kumimoji="1" lang="ja-JP"/>
              <a:t>クラス名、番号</a:t>
            </a:r>
          </a:p>
          <a:p>
            <a:r>
              <a:rPr kumimoji="1" lang="ja-JP"/>
              <a:t>講師</a:t>
            </a:r>
          </a:p>
          <a:p>
            <a:r>
              <a:rPr kumimoji="1" lang="ja-JP"/>
              <a:t>グループ メンバー名</a:t>
            </a:r>
          </a:p>
        </p:txBody>
      </p:sp>
    </p:spTree>
    <p:extLst>
      <p:ext uri="{BB962C8B-B14F-4D97-AF65-F5344CB8AC3E}">
        <p14:creationId xmlns:p14="http://schemas.microsoft.com/office/powerpoint/2010/main" val="3418891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sz="8000">
                <a:latin typeface="Meiryo UI" panose="020B0604030504040204" pitchFamily="50" charset="-128"/>
                <a:ea typeface="Meiryo UI" panose="020B0604030504040204" pitchFamily="50" charset="-128"/>
                <a:cs typeface="Meiryo UI" panose="020B0604030504040204" pitchFamily="50" charset="-128"/>
              </a:rPr>
              <a:t>第 2 調査分野</a:t>
            </a:r>
          </a:p>
        </p:txBody>
      </p:sp>
      <p:sp>
        <p:nvSpPr>
          <p:cNvPr id="3" name="テキスト プレースホルダー 2"/>
          <p:cNvSpPr>
            <a:spLocks noGrp="1"/>
          </p:cNvSpPr>
          <p:nvPr>
            <p:ph type="subTitle" idx="1"/>
          </p:nvPr>
        </p:nvSpPr>
        <p:spPr/>
        <p:txBody>
          <a:bodyPr/>
          <a:lstStyle/>
          <a:p>
            <a:r>
              <a:rPr kumimoji="1" lang="ja-JP">
                <a:latin typeface="Meiryo UI" panose="020B0604030504040204" pitchFamily="50" charset="-128"/>
                <a:ea typeface="Meiryo UI" panose="020B0604030504040204" pitchFamily="50" charset="-128"/>
                <a:cs typeface="Meiryo UI" panose="020B0604030504040204" pitchFamily="50" charset="-128"/>
              </a:rPr>
              <a:t>グループ メンバー名</a:t>
            </a:r>
          </a:p>
        </p:txBody>
      </p:sp>
    </p:spTree>
    <p:extLst>
      <p:ext uri="{BB962C8B-B14F-4D97-AF65-F5344CB8AC3E}">
        <p14:creationId xmlns:p14="http://schemas.microsoft.com/office/powerpoint/2010/main" val="4130320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t>サポート コンテンツ</a:t>
            </a:r>
          </a:p>
        </p:txBody>
      </p:sp>
      <p:sp>
        <p:nvSpPr>
          <p:cNvPr id="6" name="テキスト プレースホルダー 5"/>
          <p:cNvSpPr>
            <a:spLocks noGrp="1"/>
          </p:cNvSpPr>
          <p:nvPr>
            <p:ph type="body" idx="1"/>
          </p:nvPr>
        </p:nvSpPr>
        <p:spPr/>
        <p:txBody>
          <a:bodyPr/>
          <a:lstStyle/>
          <a:p>
            <a:r>
              <a:rPr kumimoji="1" lang="ja-JP"/>
              <a:t>見出し	</a:t>
            </a:r>
          </a:p>
        </p:txBody>
      </p:sp>
      <p:sp>
        <p:nvSpPr>
          <p:cNvPr id="7" name="コンテンツ プレースホルダー 6"/>
          <p:cNvSpPr>
            <a:spLocks noGrp="1"/>
          </p:cNvSpPr>
          <p:nvPr>
            <p:ph sz="half" idx="2"/>
          </p:nvPr>
        </p:nvSpPr>
        <p:spPr/>
        <p:txBody>
          <a:bodyPr/>
          <a:lstStyle/>
          <a:p>
            <a:r>
              <a:rPr lang="ja-JP" altLang="en-US" dirty="0"/>
              <a:t>リスト項目</a:t>
            </a:r>
            <a:endParaRPr kumimoji="1" lang="ja-JP" dirty="0"/>
          </a:p>
          <a:p>
            <a:r>
              <a:rPr kumimoji="1" lang="ja-JP" dirty="0"/>
              <a:t>リスト項目</a:t>
            </a:r>
          </a:p>
          <a:p>
            <a:r>
              <a:rPr kumimoji="1" lang="ja-JP" dirty="0"/>
              <a:t>リスト項目</a:t>
            </a:r>
          </a:p>
          <a:p>
            <a:endParaRPr kumimoji="1" lang="ja-JP" dirty="0"/>
          </a:p>
        </p:txBody>
      </p:sp>
      <p:sp>
        <p:nvSpPr>
          <p:cNvPr id="8" name="テキスト プレースホルダー 7"/>
          <p:cNvSpPr>
            <a:spLocks noGrp="1"/>
          </p:cNvSpPr>
          <p:nvPr>
            <p:ph type="body" sz="quarter" idx="3"/>
          </p:nvPr>
        </p:nvSpPr>
        <p:spPr/>
        <p:txBody>
          <a:bodyPr/>
          <a:lstStyle/>
          <a:p>
            <a:r>
              <a:rPr kumimoji="1" lang="ja-JP"/>
              <a:t>見出し</a:t>
            </a:r>
          </a:p>
        </p:txBody>
      </p:sp>
      <p:sp>
        <p:nvSpPr>
          <p:cNvPr id="9" name="コンテンツ プレースホルダー 8"/>
          <p:cNvSpPr>
            <a:spLocks noGrp="1"/>
          </p:cNvSpPr>
          <p:nvPr>
            <p:ph sz="quarter" idx="4"/>
          </p:nvPr>
        </p:nvSpPr>
        <p:spPr/>
        <p:txBody>
          <a:bodyPr/>
          <a:lstStyle/>
          <a:p>
            <a:r>
              <a:rPr kumimoji="1" lang="ja-JP" dirty="0"/>
              <a:t>リスト項目</a:t>
            </a:r>
          </a:p>
          <a:p>
            <a:r>
              <a:rPr kumimoji="1" lang="ja-JP" dirty="0"/>
              <a:t>リスト項目</a:t>
            </a:r>
          </a:p>
          <a:p>
            <a:r>
              <a:rPr kumimoji="1" lang="ja-JP" dirty="0"/>
              <a:t>リスト項目</a:t>
            </a:r>
          </a:p>
          <a:p>
            <a:endParaRPr kumimoji="1" lang="ja-JP" dirty="0"/>
          </a:p>
        </p:txBody>
      </p:sp>
    </p:spTree>
    <p:extLst>
      <p:ext uri="{BB962C8B-B14F-4D97-AF65-F5344CB8AC3E}">
        <p14:creationId xmlns:p14="http://schemas.microsoft.com/office/powerpoint/2010/main" val="1991323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t>サポート コンテンツ</a:t>
            </a: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596349684"/>
              </p:ext>
            </p:extLst>
          </p:nvPr>
        </p:nvGraphicFramePr>
        <p:xfrm>
          <a:off x="676275" y="2011363"/>
          <a:ext cx="10753725" cy="37671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87265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t>データ</a:t>
            </a:r>
            <a:r>
              <a:t/>
            </a:r>
            <a:br/>
            <a:r>
              <a:rPr kumimoji="1" lang="ja-JP"/>
              <a:t>観察結果</a:t>
            </a:r>
          </a:p>
        </p:txBody>
      </p:sp>
      <p:sp>
        <p:nvSpPr>
          <p:cNvPr id="8" name="テキスト プレースホルダー 7"/>
          <p:cNvSpPr>
            <a:spLocks noGrp="1"/>
          </p:cNvSpPr>
          <p:nvPr>
            <p:ph type="body" sz="half" idx="2"/>
          </p:nvPr>
        </p:nvSpPr>
        <p:spPr/>
        <p:txBody>
          <a:bodyPr/>
          <a:lstStyle/>
          <a:p>
            <a:r>
              <a:rPr kumimoji="1" lang="ja-JP"/>
              <a:t>オプションのステートメント</a:t>
            </a:r>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3897339986"/>
              </p:ext>
            </p:extLst>
          </p:nvPr>
        </p:nvGraphicFramePr>
        <p:xfrm>
          <a:off x="762000" y="762000"/>
          <a:ext cx="60960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837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t>第 3 調査分野</a:t>
            </a:r>
          </a:p>
        </p:txBody>
      </p:sp>
      <p:sp>
        <p:nvSpPr>
          <p:cNvPr id="3" name="サブタイトル 2"/>
          <p:cNvSpPr>
            <a:spLocks noGrp="1"/>
          </p:cNvSpPr>
          <p:nvPr>
            <p:ph type="subTitle" idx="1"/>
          </p:nvPr>
        </p:nvSpPr>
        <p:spPr/>
        <p:txBody>
          <a:bodyPr/>
          <a:lstStyle/>
          <a:p>
            <a:r>
              <a:rPr kumimoji="1" lang="ja-JP"/>
              <a:t>グループ メンバー名</a:t>
            </a:r>
          </a:p>
        </p:txBody>
      </p:sp>
    </p:spTree>
    <p:extLst>
      <p:ext uri="{BB962C8B-B14F-4D97-AF65-F5344CB8AC3E}">
        <p14:creationId xmlns:p14="http://schemas.microsoft.com/office/powerpoint/2010/main" val="3628165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t>サポート コンテンツ</a:t>
            </a:r>
          </a:p>
        </p:txBody>
      </p:sp>
      <p:sp>
        <p:nvSpPr>
          <p:cNvPr id="4" name="テキスト プレースホルダー 3"/>
          <p:cNvSpPr>
            <a:spLocks noGrp="1"/>
          </p:cNvSpPr>
          <p:nvPr>
            <p:ph type="body" idx="1"/>
          </p:nvPr>
        </p:nvSpPr>
        <p:spPr/>
        <p:txBody>
          <a:bodyPr/>
          <a:lstStyle/>
          <a:p>
            <a:r>
              <a:rPr kumimoji="1" lang="ja-JP"/>
              <a:t>見出し</a:t>
            </a:r>
          </a:p>
        </p:txBody>
      </p:sp>
      <p:sp>
        <p:nvSpPr>
          <p:cNvPr id="3" name="コンテンツ プレースホルダー 2"/>
          <p:cNvSpPr>
            <a:spLocks noGrp="1"/>
          </p:cNvSpPr>
          <p:nvPr>
            <p:ph sz="half" idx="2"/>
          </p:nvPr>
        </p:nvSpPr>
        <p:spPr/>
        <p:txBody>
          <a:bodyPr/>
          <a:lstStyle/>
          <a:p>
            <a:r>
              <a:rPr kumimoji="1" lang="ja-JP"/>
              <a:t>リスト項目</a:t>
            </a:r>
          </a:p>
          <a:p>
            <a:r>
              <a:rPr kumimoji="1" lang="ja-JP"/>
              <a:t>リスト項目</a:t>
            </a:r>
          </a:p>
          <a:p>
            <a:r>
              <a:rPr kumimoji="1" lang="ja-JP"/>
              <a:t>リスト項目</a:t>
            </a:r>
          </a:p>
        </p:txBody>
      </p:sp>
      <p:sp>
        <p:nvSpPr>
          <p:cNvPr id="5" name="テキスト プレースホルダー 4"/>
          <p:cNvSpPr>
            <a:spLocks noGrp="1"/>
          </p:cNvSpPr>
          <p:nvPr>
            <p:ph type="body" sz="quarter" idx="3"/>
          </p:nvPr>
        </p:nvSpPr>
        <p:spPr/>
        <p:txBody>
          <a:bodyPr/>
          <a:lstStyle/>
          <a:p>
            <a:r>
              <a:rPr kumimoji="1" lang="ja-JP"/>
              <a:t>見出し</a:t>
            </a:r>
          </a:p>
        </p:txBody>
      </p:sp>
      <p:sp>
        <p:nvSpPr>
          <p:cNvPr id="6" name="コンテンツ プレースホルダー 5"/>
          <p:cNvSpPr>
            <a:spLocks noGrp="1"/>
          </p:cNvSpPr>
          <p:nvPr>
            <p:ph sz="quarter" idx="4"/>
          </p:nvPr>
        </p:nvSpPr>
        <p:spPr/>
        <p:txBody>
          <a:bodyPr/>
          <a:lstStyle/>
          <a:p>
            <a:r>
              <a:rPr kumimoji="1" lang="ja-JP"/>
              <a:t>リスト項目</a:t>
            </a:r>
          </a:p>
          <a:p>
            <a:r>
              <a:rPr kumimoji="1" lang="ja-JP"/>
              <a:t>リスト項目</a:t>
            </a:r>
          </a:p>
          <a:p>
            <a:r>
              <a:rPr kumimoji="1" lang="ja-JP"/>
              <a:t>リスト項目</a:t>
            </a:r>
          </a:p>
          <a:p>
            <a:endParaRPr kumimoji="1" lang="ja-JP"/>
          </a:p>
        </p:txBody>
      </p:sp>
    </p:spTree>
    <p:extLst>
      <p:ext uri="{BB962C8B-B14F-4D97-AF65-F5344CB8AC3E}">
        <p14:creationId xmlns:p14="http://schemas.microsoft.com/office/powerpoint/2010/main" val="241770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t>データ観察結果</a:t>
            </a:r>
          </a:p>
        </p:txBody>
      </p:sp>
      <p:graphicFrame>
        <p:nvGraphicFramePr>
          <p:cNvPr id="10" name="コンテンツ プレースホルダー 9"/>
          <p:cNvGraphicFramePr>
            <a:graphicFrameLocks noGrp="1"/>
          </p:cNvGraphicFramePr>
          <p:nvPr>
            <p:ph idx="1"/>
            <p:extLst>
              <p:ext uri="{D42A27DB-BD31-4B8C-83A1-F6EECF244321}">
                <p14:modId xmlns:p14="http://schemas.microsoft.com/office/powerpoint/2010/main" val="472605315"/>
              </p:ext>
            </p:extLst>
          </p:nvPr>
        </p:nvGraphicFramePr>
        <p:xfrm>
          <a:off x="676275" y="2011363"/>
          <a:ext cx="10753725" cy="37671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33486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t>サポート コンテンツ</a:t>
            </a: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2495113177"/>
              </p:ext>
            </p:extLst>
          </p:nvPr>
        </p:nvGraphicFramePr>
        <p:xfrm>
          <a:off x="676275" y="2011363"/>
          <a:ext cx="10753724" cy="2807770"/>
        </p:xfrm>
        <a:graphic>
          <a:graphicData uri="http://schemas.openxmlformats.org/drawingml/2006/table">
            <a:tbl>
              <a:tblPr firstRow="1" bandRow="1">
                <a:tableStyleId>{FABFCF23-3B69-468F-B69F-88F6DE6A72F2}</a:tableStyleId>
              </a:tblPr>
              <a:tblGrid>
                <a:gridCol w="2688431"/>
                <a:gridCol w="2688431"/>
                <a:gridCol w="2688431"/>
                <a:gridCol w="2688431"/>
              </a:tblGrid>
              <a:tr h="561554">
                <a:tc>
                  <a:txBody>
                    <a:bodyPr/>
                    <a:lstStyle/>
                    <a:p>
                      <a:pPr algn="ctr"/>
                      <a:r>
                        <a:rPr kumimoji="1" lang="ja-JP" dirty="0">
                          <a:latin typeface="Meiryo UI" panose="020B0604030504040204" pitchFamily="50" charset="-128"/>
                          <a:ea typeface="Meiryo UI" panose="020B0604030504040204" pitchFamily="50" charset="-128"/>
                          <a:cs typeface="Meiryo UI" panose="020B0604030504040204" pitchFamily="50" charset="-128"/>
                        </a:rPr>
                        <a:t>見出し</a:t>
                      </a:r>
                    </a:p>
                  </a:txBody>
                  <a:tcPr anchor="ctr"/>
                </a:tc>
                <a:tc>
                  <a:txBody>
                    <a:bodyPr/>
                    <a:lstStyle/>
                    <a:p>
                      <a:pPr algn="ctr"/>
                      <a:r>
                        <a:rPr kumimoji="1" lang="ja-JP"/>
                        <a:t>見出し</a:t>
                      </a:r>
                    </a:p>
                  </a:txBody>
                  <a:tcPr anchor="ctr"/>
                </a:tc>
                <a:tc>
                  <a:txBody>
                    <a:bodyPr/>
                    <a:lstStyle/>
                    <a:p>
                      <a:pPr algn="ctr"/>
                      <a:r>
                        <a:rPr kumimoji="1" lang="ja-JP"/>
                        <a:t>見出し</a:t>
                      </a:r>
                    </a:p>
                  </a:txBody>
                  <a:tcPr anchor="ctr"/>
                </a:tc>
                <a:tc>
                  <a:txBody>
                    <a:bodyPr/>
                    <a:lstStyle/>
                    <a:p>
                      <a:pPr algn="ctr"/>
                      <a:r>
                        <a:rPr kumimoji="1" lang="ja-JP"/>
                        <a:t>見出し</a:t>
                      </a:r>
                    </a:p>
                  </a:txBody>
                  <a:tcPr anchor="ctr"/>
                </a:tc>
              </a:tr>
              <a:tr h="561554">
                <a:tc>
                  <a:txBody>
                    <a:bodyPr/>
                    <a:lstStyle/>
                    <a:p>
                      <a:pPr algn="ctr"/>
                      <a:r>
                        <a:rPr kumimoji="1" lang="ja-JP"/>
                        <a:t>テキスト</a:t>
                      </a:r>
                    </a:p>
                  </a:txBody>
                  <a:tcPr anchor="ctr"/>
                </a:tc>
                <a:tc>
                  <a:txBody>
                    <a:bodyPr/>
                    <a:lstStyle/>
                    <a:p>
                      <a:pPr algn="ctr"/>
                      <a:r>
                        <a:rPr kumimoji="1" lang="ja-JP"/>
                        <a:t>テキスト</a:t>
                      </a:r>
                    </a:p>
                  </a:txBody>
                  <a:tcPr anchor="ctr"/>
                </a:tc>
                <a:tc>
                  <a:txBody>
                    <a:bodyPr/>
                    <a:lstStyle/>
                    <a:p>
                      <a:pPr algn="ctr"/>
                      <a:r>
                        <a:rPr kumimoji="1" lang="ja-JP"/>
                        <a:t>テキスト</a:t>
                      </a:r>
                    </a:p>
                  </a:txBody>
                  <a:tcPr anchor="ctr"/>
                </a:tc>
                <a:tc>
                  <a:txBody>
                    <a:bodyPr/>
                    <a:lstStyle/>
                    <a:p>
                      <a:pPr algn="ctr"/>
                      <a:r>
                        <a:rPr kumimoji="1" lang="ja-JP"/>
                        <a:t>テキスト</a:t>
                      </a:r>
                    </a:p>
                  </a:txBody>
                  <a:tcPr anchor="ctr"/>
                </a:tc>
              </a:tr>
              <a:tr h="561554">
                <a:tc>
                  <a:txBody>
                    <a:bodyPr/>
                    <a:lstStyle/>
                    <a:p>
                      <a:pPr algn="ctr"/>
                      <a:r>
                        <a:rPr kumimoji="1" lang="ja-JP"/>
                        <a:t>テキスト</a:t>
                      </a:r>
                    </a:p>
                  </a:txBody>
                  <a:tcPr anchor="ctr"/>
                </a:tc>
                <a:tc>
                  <a:txBody>
                    <a:bodyPr/>
                    <a:lstStyle/>
                    <a:p>
                      <a:pPr algn="ctr"/>
                      <a:r>
                        <a:rPr kumimoji="1" lang="ja-JP"/>
                        <a:t>テキスト</a:t>
                      </a:r>
                    </a:p>
                  </a:txBody>
                  <a:tcPr anchor="ctr"/>
                </a:tc>
                <a:tc>
                  <a:txBody>
                    <a:bodyPr/>
                    <a:lstStyle/>
                    <a:p>
                      <a:pPr algn="ctr"/>
                      <a:r>
                        <a:rPr kumimoji="1" lang="ja-JP"/>
                        <a:t>テキスト</a:t>
                      </a:r>
                    </a:p>
                  </a:txBody>
                  <a:tcPr anchor="ctr"/>
                </a:tc>
                <a:tc>
                  <a:txBody>
                    <a:bodyPr/>
                    <a:lstStyle/>
                    <a:p>
                      <a:pPr algn="ctr"/>
                      <a:r>
                        <a:rPr kumimoji="1" lang="ja-JP"/>
                        <a:t>テキスト</a:t>
                      </a:r>
                    </a:p>
                  </a:txBody>
                  <a:tcPr anchor="ctr"/>
                </a:tc>
              </a:tr>
              <a:tr h="561554">
                <a:tc>
                  <a:txBody>
                    <a:bodyPr/>
                    <a:lstStyle/>
                    <a:p>
                      <a:pPr algn="ctr"/>
                      <a:r>
                        <a:rPr kumimoji="1" lang="ja-JP"/>
                        <a:t>テキスト</a:t>
                      </a:r>
                    </a:p>
                  </a:txBody>
                  <a:tcPr anchor="ctr"/>
                </a:tc>
                <a:tc>
                  <a:txBody>
                    <a:bodyPr/>
                    <a:lstStyle/>
                    <a:p>
                      <a:pPr algn="ctr"/>
                      <a:r>
                        <a:rPr kumimoji="1" lang="ja-JP"/>
                        <a:t>テキスト</a:t>
                      </a:r>
                    </a:p>
                  </a:txBody>
                  <a:tcPr anchor="ctr"/>
                </a:tc>
                <a:tc>
                  <a:txBody>
                    <a:bodyPr/>
                    <a:lstStyle/>
                    <a:p>
                      <a:pPr algn="ctr"/>
                      <a:r>
                        <a:rPr kumimoji="1" lang="ja-JP"/>
                        <a:t>テキスト</a:t>
                      </a:r>
                    </a:p>
                  </a:txBody>
                  <a:tcPr anchor="ctr"/>
                </a:tc>
                <a:tc>
                  <a:txBody>
                    <a:bodyPr/>
                    <a:lstStyle/>
                    <a:p>
                      <a:pPr algn="ctr"/>
                      <a:r>
                        <a:rPr kumimoji="1" lang="ja-JP"/>
                        <a:t>テキスト</a:t>
                      </a:r>
                    </a:p>
                  </a:txBody>
                  <a:tcPr anchor="ctr"/>
                </a:tc>
              </a:tr>
              <a:tr h="561554">
                <a:tc>
                  <a:txBody>
                    <a:bodyPr/>
                    <a:lstStyle/>
                    <a:p>
                      <a:pPr algn="ctr"/>
                      <a:r>
                        <a:rPr kumimoji="1" lang="ja-JP"/>
                        <a:t>テキスト</a:t>
                      </a:r>
                    </a:p>
                  </a:txBody>
                  <a:tcPr anchor="ctr"/>
                </a:tc>
                <a:tc>
                  <a:txBody>
                    <a:bodyPr/>
                    <a:lstStyle/>
                    <a:p>
                      <a:pPr algn="ctr"/>
                      <a:r>
                        <a:rPr kumimoji="1" lang="ja-JP"/>
                        <a:t>テキスト</a:t>
                      </a:r>
                    </a:p>
                  </a:txBody>
                  <a:tcPr anchor="ctr"/>
                </a:tc>
                <a:tc>
                  <a:txBody>
                    <a:bodyPr/>
                    <a:lstStyle/>
                    <a:p>
                      <a:pPr algn="ctr"/>
                      <a:r>
                        <a:rPr kumimoji="1" lang="ja-JP"/>
                        <a:t>テキスト</a:t>
                      </a:r>
                    </a:p>
                  </a:txBody>
                  <a:tcPr anchor="ctr"/>
                </a:tc>
                <a:tc>
                  <a:txBody>
                    <a:bodyPr/>
                    <a:lstStyle/>
                    <a:p>
                      <a:pPr algn="ctr"/>
                      <a:r>
                        <a:rPr kumimoji="1" lang="ja-JP"/>
                        <a:t>テキスト</a:t>
                      </a:r>
                    </a:p>
                  </a:txBody>
                  <a:tcPr anchor="ctr"/>
                </a:tc>
              </a:tr>
            </a:tbl>
          </a:graphicData>
        </a:graphic>
      </p:graphicFrame>
    </p:spTree>
    <p:extLst>
      <p:ext uri="{BB962C8B-B14F-4D97-AF65-F5344CB8AC3E}">
        <p14:creationId xmlns:p14="http://schemas.microsoft.com/office/powerpoint/2010/main" val="590807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t>プロジェクト サマリー</a:t>
            </a:r>
          </a:p>
        </p:txBody>
      </p:sp>
      <p:sp>
        <p:nvSpPr>
          <p:cNvPr id="3" name="サブタイトル 2"/>
          <p:cNvSpPr>
            <a:spLocks noGrp="1"/>
          </p:cNvSpPr>
          <p:nvPr>
            <p:ph type="subTitle" idx="1"/>
          </p:nvPr>
        </p:nvSpPr>
        <p:spPr/>
        <p:txBody>
          <a:bodyPr/>
          <a:lstStyle/>
          <a:p>
            <a:r>
              <a:rPr kumimoji="1" lang="ja-JP"/>
              <a:t>オプションのステートメント</a:t>
            </a:r>
          </a:p>
        </p:txBody>
      </p:sp>
    </p:spTree>
    <p:extLst>
      <p:ext uri="{BB962C8B-B14F-4D97-AF65-F5344CB8AC3E}">
        <p14:creationId xmlns:p14="http://schemas.microsoft.com/office/powerpoint/2010/main" val="421671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t>まとめ</a:t>
            </a:r>
          </a:p>
        </p:txBody>
      </p:sp>
      <p:sp>
        <p:nvSpPr>
          <p:cNvPr id="3" name="コンテンツ プレースホルダー 2"/>
          <p:cNvSpPr>
            <a:spLocks noGrp="1"/>
          </p:cNvSpPr>
          <p:nvPr>
            <p:ph idx="1"/>
          </p:nvPr>
        </p:nvSpPr>
        <p:spPr/>
        <p:txBody>
          <a:bodyPr/>
          <a:lstStyle/>
          <a:p>
            <a:r>
              <a:rPr kumimoji="1" lang="ja-JP"/>
              <a:t>調査に基づいて発見した事柄の簡単なまとめ</a:t>
            </a:r>
          </a:p>
        </p:txBody>
      </p:sp>
    </p:spTree>
    <p:extLst>
      <p:ext uri="{BB962C8B-B14F-4D97-AF65-F5344CB8AC3E}">
        <p14:creationId xmlns:p14="http://schemas.microsoft.com/office/powerpoint/2010/main" val="3305110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t>議題/トピックス</a:t>
            </a:r>
          </a:p>
        </p:txBody>
      </p:sp>
      <p:sp>
        <p:nvSpPr>
          <p:cNvPr id="3" name="コンテンツ プレースホルダー 2"/>
          <p:cNvSpPr>
            <a:spLocks noGrp="1"/>
          </p:cNvSpPr>
          <p:nvPr>
            <p:ph idx="1"/>
          </p:nvPr>
        </p:nvSpPr>
        <p:spPr>
          <a:xfrm>
            <a:off x="676656" y="2036732"/>
            <a:ext cx="10753725" cy="3766185"/>
          </a:xfrm>
        </p:spPr>
        <p:txBody>
          <a:bodyPr>
            <a:normAutofit/>
          </a:bodyPr>
          <a:lstStyle/>
          <a:p>
            <a:r>
              <a:rPr kumimoji="1" lang="ja-JP" dirty="0"/>
              <a:t>プロジェクトの説明</a:t>
            </a:r>
          </a:p>
          <a:p>
            <a:r>
              <a:rPr kumimoji="1" lang="ja-JP" dirty="0"/>
              <a:t>プロジェクト方法論</a:t>
            </a:r>
          </a:p>
          <a:p>
            <a:r>
              <a:rPr kumimoji="1" lang="ja-JP" dirty="0"/>
              <a:t>主な所見/結果</a:t>
            </a:r>
          </a:p>
          <a:p>
            <a:r>
              <a:rPr kumimoji="1" lang="ja-JP" dirty="0"/>
              <a:t>調査の掘り下げ</a:t>
            </a:r>
          </a:p>
          <a:p>
            <a:r>
              <a:rPr kumimoji="1" lang="ja-JP" dirty="0"/>
              <a:t>まとめ</a:t>
            </a:r>
          </a:p>
        </p:txBody>
      </p:sp>
    </p:spTree>
    <p:extLst>
      <p:ext uri="{BB962C8B-B14F-4D97-AF65-F5344CB8AC3E}">
        <p14:creationId xmlns:p14="http://schemas.microsoft.com/office/powerpoint/2010/main" val="3388055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t>付録</a:t>
            </a:r>
          </a:p>
        </p:txBody>
      </p:sp>
      <p:sp>
        <p:nvSpPr>
          <p:cNvPr id="3" name="コンテンツ プレースホルダー 2"/>
          <p:cNvSpPr>
            <a:spLocks noGrp="1"/>
          </p:cNvSpPr>
          <p:nvPr>
            <p:ph idx="1"/>
          </p:nvPr>
        </p:nvSpPr>
        <p:spPr/>
        <p:txBody>
          <a:bodyPr/>
          <a:lstStyle/>
          <a:p>
            <a:r>
              <a:rPr kumimoji="1" lang="ja-JP" dirty="0" smtClean="0"/>
              <a:t>参考</a:t>
            </a:r>
            <a:r>
              <a:rPr kumimoji="1" lang="ja-JP" dirty="0"/>
              <a:t>文献</a:t>
            </a:r>
          </a:p>
          <a:p>
            <a:r>
              <a:rPr kumimoji="1" lang="ja-JP" dirty="0"/>
              <a:t>その他のサポート データ</a:t>
            </a:r>
          </a:p>
          <a:p>
            <a:endParaRPr kumimoji="1" lang="ja-JP" dirty="0"/>
          </a:p>
        </p:txBody>
      </p:sp>
    </p:spTree>
    <p:extLst>
      <p:ext uri="{BB962C8B-B14F-4D97-AF65-F5344CB8AC3E}">
        <p14:creationId xmlns:p14="http://schemas.microsoft.com/office/powerpoint/2010/main" val="77386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t>プロジェクトの説明</a:t>
            </a:r>
          </a:p>
        </p:txBody>
      </p:sp>
      <p:sp>
        <p:nvSpPr>
          <p:cNvPr id="3" name="コンテンツ プレースホルダー 2"/>
          <p:cNvSpPr>
            <a:spLocks noGrp="1"/>
          </p:cNvSpPr>
          <p:nvPr>
            <p:ph sz="half" idx="1"/>
          </p:nvPr>
        </p:nvSpPr>
        <p:spPr/>
        <p:txBody>
          <a:bodyPr/>
          <a:lstStyle/>
          <a:p>
            <a:r>
              <a:rPr kumimoji="1" lang="ja-JP"/>
              <a:t>目的</a:t>
            </a:r>
          </a:p>
          <a:p>
            <a:pPr lvl="1"/>
            <a:r>
              <a:rPr kumimoji="1" lang="ja-JP"/>
              <a:t>ここに目的を追加</a:t>
            </a:r>
          </a:p>
        </p:txBody>
      </p:sp>
      <p:sp>
        <p:nvSpPr>
          <p:cNvPr id="4" name="コンテンツ プレースホルダー 3"/>
          <p:cNvSpPr>
            <a:spLocks noGrp="1"/>
          </p:cNvSpPr>
          <p:nvPr>
            <p:ph sz="half" idx="2"/>
          </p:nvPr>
        </p:nvSpPr>
        <p:spPr/>
        <p:txBody>
          <a:bodyPr/>
          <a:lstStyle/>
          <a:p>
            <a:r>
              <a:rPr kumimoji="1" lang="ja-JP"/>
              <a:t>結果</a:t>
            </a:r>
          </a:p>
          <a:p>
            <a:pPr lvl="1"/>
            <a:r>
              <a:rPr kumimoji="1" lang="ja-JP"/>
              <a:t>ここに結果を追加</a:t>
            </a:r>
          </a:p>
        </p:txBody>
      </p:sp>
    </p:spTree>
    <p:extLst>
      <p:ext uri="{BB962C8B-B14F-4D97-AF65-F5344CB8AC3E}">
        <p14:creationId xmlns:p14="http://schemas.microsoft.com/office/powerpoint/2010/main" val="4172520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dirty="0"/>
              <a:t>手順</a:t>
            </a:r>
            <a:r>
              <a:rPr kumimoji="1" lang="ja-JP" dirty="0" smtClean="0"/>
              <a:t>/</a:t>
            </a:r>
            <a:r>
              <a:rPr lang="ja-JP" altLang="en-US" dirty="0" smtClean="0"/>
              <a:t>方法論</a:t>
            </a:r>
            <a:endParaRPr kumimoji="1" lang="ja-JP" dirty="0"/>
          </a:p>
        </p:txBody>
      </p:sp>
      <p:sp>
        <p:nvSpPr>
          <p:cNvPr id="3" name="コンテンツ プレースホルダー 2"/>
          <p:cNvSpPr>
            <a:spLocks noGrp="1"/>
          </p:cNvSpPr>
          <p:nvPr>
            <p:ph idx="1"/>
          </p:nvPr>
        </p:nvSpPr>
        <p:spPr/>
        <p:txBody>
          <a:bodyPr/>
          <a:lstStyle/>
          <a:p>
            <a:r>
              <a:rPr kumimoji="1" lang="ja-JP"/>
              <a:t>手順</a:t>
            </a:r>
          </a:p>
          <a:p>
            <a:r>
              <a:rPr kumimoji="1" lang="ja-JP"/>
              <a:t>主な前提事項</a:t>
            </a:r>
          </a:p>
          <a:p>
            <a:endParaRPr kumimoji="1" lang="ja-JP"/>
          </a:p>
        </p:txBody>
      </p:sp>
    </p:spTree>
    <p:extLst>
      <p:ext uri="{BB962C8B-B14F-4D97-AF65-F5344CB8AC3E}">
        <p14:creationId xmlns:p14="http://schemas.microsoft.com/office/powerpoint/2010/main" val="3450161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t>主な所見/結果</a:t>
            </a:r>
          </a:p>
        </p:txBody>
      </p:sp>
      <p:sp>
        <p:nvSpPr>
          <p:cNvPr id="3" name="コンテンツ プレースホルダー 2"/>
          <p:cNvSpPr>
            <a:spLocks noGrp="1"/>
          </p:cNvSpPr>
          <p:nvPr>
            <p:ph idx="1"/>
          </p:nvPr>
        </p:nvSpPr>
        <p:spPr/>
        <p:txBody>
          <a:bodyPr/>
          <a:lstStyle/>
          <a:p>
            <a:r>
              <a:rPr kumimoji="1" lang="ja-JP"/>
              <a:t>結果 1</a:t>
            </a:r>
          </a:p>
          <a:p>
            <a:r>
              <a:rPr kumimoji="1" lang="ja-JP"/>
              <a:t>結果 2</a:t>
            </a:r>
          </a:p>
          <a:p>
            <a:r>
              <a:rPr kumimoji="1" lang="ja-JP"/>
              <a:t>結果 3</a:t>
            </a:r>
          </a:p>
        </p:txBody>
      </p:sp>
    </p:spTree>
    <p:extLst>
      <p:ext uri="{BB962C8B-B14F-4D97-AF65-F5344CB8AC3E}">
        <p14:creationId xmlns:p14="http://schemas.microsoft.com/office/powerpoint/2010/main" val="3084901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atin typeface="Meiryo UI" panose="020B0604030504040204" pitchFamily="50" charset="-128"/>
                <a:ea typeface="Meiryo UI" panose="020B0604030504040204" pitchFamily="50" charset="-128"/>
                <a:cs typeface="Meiryo UI" panose="020B0604030504040204" pitchFamily="50" charset="-128"/>
              </a:rPr>
              <a:t>第 1 調査分野</a:t>
            </a:r>
          </a:p>
        </p:txBody>
      </p:sp>
      <p:sp>
        <p:nvSpPr>
          <p:cNvPr id="3" name="テキスト プレースホルダー 2"/>
          <p:cNvSpPr>
            <a:spLocks noGrp="1"/>
          </p:cNvSpPr>
          <p:nvPr>
            <p:ph type="subTitle" idx="1"/>
          </p:nvPr>
        </p:nvSpPr>
        <p:spPr/>
        <p:txBody>
          <a:bodyPr/>
          <a:lstStyle/>
          <a:p>
            <a:r>
              <a:rPr kumimoji="1" lang="ja-JP">
                <a:latin typeface="Meiryo UI" panose="020B0604030504040204" pitchFamily="50" charset="-128"/>
                <a:ea typeface="Meiryo UI" panose="020B0604030504040204" pitchFamily="50" charset="-128"/>
                <a:cs typeface="Meiryo UI" panose="020B0604030504040204" pitchFamily="50" charset="-128"/>
              </a:rPr>
              <a:t>グループ メンバー名</a:t>
            </a:r>
          </a:p>
        </p:txBody>
      </p:sp>
    </p:spTree>
    <p:extLst>
      <p:ext uri="{BB962C8B-B14F-4D97-AF65-F5344CB8AC3E}">
        <p14:creationId xmlns:p14="http://schemas.microsoft.com/office/powerpoint/2010/main" val="1444183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atin typeface="Meiryo UI" panose="020B0604030504040204" pitchFamily="50" charset="-128"/>
                <a:ea typeface="Meiryo UI" panose="020B0604030504040204" pitchFamily="50" charset="-128"/>
                <a:cs typeface="Meiryo UI" panose="020B0604030504040204" pitchFamily="50" charset="-128"/>
              </a:rPr>
              <a:t>サポート コンテンツ</a:t>
            </a:r>
          </a:p>
        </p:txBody>
      </p:sp>
      <p:sp>
        <p:nvSpPr>
          <p:cNvPr id="3" name="テキスト プレースホルダー 2"/>
          <p:cNvSpPr>
            <a:spLocks noGrp="1"/>
          </p:cNvSpPr>
          <p:nvPr>
            <p:ph type="body" idx="1"/>
          </p:nvPr>
        </p:nvSpPr>
        <p:spPr/>
        <p:txBody>
          <a:bodyPr/>
          <a:lstStyle/>
          <a:p>
            <a:r>
              <a:rPr kumimoji="1" lang="ja-JP">
                <a:latin typeface="Meiryo UI" panose="020B0604030504040204" pitchFamily="50" charset="-128"/>
                <a:ea typeface="Meiryo UI" panose="020B0604030504040204" pitchFamily="50" charset="-128"/>
                <a:cs typeface="Meiryo UI" panose="020B0604030504040204" pitchFamily="50" charset="-128"/>
              </a:rPr>
              <a:t>見出し</a:t>
            </a:r>
          </a:p>
        </p:txBody>
      </p:sp>
      <p:sp>
        <p:nvSpPr>
          <p:cNvPr id="4" name="コンテンツ プレースホルダー 3"/>
          <p:cNvSpPr>
            <a:spLocks noGrp="1"/>
          </p:cNvSpPr>
          <p:nvPr>
            <p:ph sz="half" idx="2"/>
          </p:nvPr>
        </p:nvSpPr>
        <p:spPr/>
        <p:txBody>
          <a:bodyPr/>
          <a:lstStyle/>
          <a:p>
            <a:r>
              <a:rPr kumimoji="1" lang="ja-JP" dirty="0">
                <a:latin typeface="Meiryo UI" panose="020B0604030504040204" pitchFamily="50" charset="-128"/>
                <a:ea typeface="Meiryo UI" panose="020B0604030504040204" pitchFamily="50" charset="-128"/>
                <a:cs typeface="Meiryo UI" panose="020B0604030504040204" pitchFamily="50" charset="-128"/>
              </a:rPr>
              <a:t>リスト項目</a:t>
            </a:r>
          </a:p>
          <a:p>
            <a:r>
              <a:rPr kumimoji="1" lang="ja-JP" dirty="0">
                <a:latin typeface="Meiryo UI" panose="020B0604030504040204" pitchFamily="50" charset="-128"/>
                <a:ea typeface="Meiryo UI" panose="020B0604030504040204" pitchFamily="50" charset="-128"/>
                <a:cs typeface="Meiryo UI" panose="020B0604030504040204" pitchFamily="50" charset="-128"/>
              </a:rPr>
              <a:t>リスト項目</a:t>
            </a:r>
          </a:p>
          <a:p>
            <a:r>
              <a:rPr kumimoji="1" lang="ja-JP" dirty="0">
                <a:latin typeface="Meiryo UI" panose="020B0604030504040204" pitchFamily="50" charset="-128"/>
                <a:ea typeface="Meiryo UI" panose="020B0604030504040204" pitchFamily="50" charset="-128"/>
                <a:cs typeface="Meiryo UI" panose="020B0604030504040204" pitchFamily="50" charset="-128"/>
              </a:rPr>
              <a:t>リスト項目</a:t>
            </a:r>
          </a:p>
        </p:txBody>
      </p:sp>
      <p:sp>
        <p:nvSpPr>
          <p:cNvPr id="5" name="テキスト プレースホルダー 4"/>
          <p:cNvSpPr>
            <a:spLocks noGrp="1"/>
          </p:cNvSpPr>
          <p:nvPr>
            <p:ph type="body" sz="quarter" idx="3"/>
          </p:nvPr>
        </p:nvSpPr>
        <p:spPr/>
        <p:txBody>
          <a:bodyPr/>
          <a:lstStyle/>
          <a:p>
            <a:r>
              <a:rPr kumimoji="1" lang="ja-JP">
                <a:latin typeface="Meiryo UI" panose="020B0604030504040204" pitchFamily="50" charset="-128"/>
                <a:ea typeface="Meiryo UI" panose="020B0604030504040204" pitchFamily="50" charset="-128"/>
                <a:cs typeface="Meiryo UI" panose="020B0604030504040204" pitchFamily="50" charset="-128"/>
              </a:rPr>
              <a:t>見出し</a:t>
            </a:r>
          </a:p>
        </p:txBody>
      </p:sp>
      <p:sp>
        <p:nvSpPr>
          <p:cNvPr id="6" name="コンテンツ プレースホルダー 5"/>
          <p:cNvSpPr>
            <a:spLocks noGrp="1"/>
          </p:cNvSpPr>
          <p:nvPr>
            <p:ph sz="quarter" idx="4"/>
          </p:nvPr>
        </p:nvSpPr>
        <p:spPr/>
        <p:txBody>
          <a:bodyPr/>
          <a:lstStyle/>
          <a:p>
            <a:r>
              <a:rPr kumimoji="1" lang="ja-JP" dirty="0">
                <a:latin typeface="Meiryo UI" panose="020B0604030504040204" pitchFamily="50" charset="-128"/>
                <a:ea typeface="Meiryo UI" panose="020B0604030504040204" pitchFamily="50" charset="-128"/>
                <a:cs typeface="Meiryo UI" panose="020B0604030504040204" pitchFamily="50" charset="-128"/>
              </a:rPr>
              <a:t>リスト項目</a:t>
            </a:r>
          </a:p>
          <a:p>
            <a:r>
              <a:rPr kumimoji="1" lang="ja-JP" dirty="0">
                <a:latin typeface="Meiryo UI" panose="020B0604030504040204" pitchFamily="50" charset="-128"/>
                <a:ea typeface="Meiryo UI" panose="020B0604030504040204" pitchFamily="50" charset="-128"/>
                <a:cs typeface="Meiryo UI" panose="020B0604030504040204" pitchFamily="50" charset="-128"/>
              </a:rPr>
              <a:t>リスト項目</a:t>
            </a:r>
          </a:p>
          <a:p>
            <a:r>
              <a:rPr kumimoji="1" lang="ja-JP" dirty="0">
                <a:latin typeface="Meiryo UI" panose="020B0604030504040204" pitchFamily="50" charset="-128"/>
                <a:ea typeface="Meiryo UI" panose="020B0604030504040204" pitchFamily="50" charset="-128"/>
                <a:cs typeface="Meiryo UI" panose="020B0604030504040204" pitchFamily="50" charset="-128"/>
              </a:rPr>
              <a:t>リスト項目</a:t>
            </a:r>
          </a:p>
        </p:txBody>
      </p:sp>
    </p:spTree>
    <p:extLst>
      <p:ext uri="{BB962C8B-B14F-4D97-AF65-F5344CB8AC3E}">
        <p14:creationId xmlns:p14="http://schemas.microsoft.com/office/powerpoint/2010/main" val="99468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atin typeface="Meiryo UI" panose="020B0604030504040204" pitchFamily="50" charset="-128"/>
                <a:ea typeface="Meiryo UI" panose="020B0604030504040204" pitchFamily="50" charset="-128"/>
                <a:cs typeface="Meiryo UI" panose="020B0604030504040204" pitchFamily="50" charset="-128"/>
              </a:rPr>
              <a:t>データ観察結果</a:t>
            </a:r>
          </a:p>
        </p:txBody>
      </p:sp>
      <p:sp>
        <p:nvSpPr>
          <p:cNvPr id="4" name="テキスト プレースホルダー 3"/>
          <p:cNvSpPr>
            <a:spLocks noGrp="1"/>
          </p:cNvSpPr>
          <p:nvPr>
            <p:ph type="body" sz="half" idx="2"/>
          </p:nvPr>
        </p:nvSpPr>
        <p:spPr/>
        <p:txBody>
          <a:bodyPr/>
          <a:lstStyle/>
          <a:p>
            <a:r>
              <a:rPr kumimoji="1" lang="ja-JP">
                <a:latin typeface="Meiryo UI" panose="020B0604030504040204" pitchFamily="50" charset="-128"/>
                <a:ea typeface="Meiryo UI" panose="020B0604030504040204" pitchFamily="50" charset="-128"/>
                <a:cs typeface="Meiryo UI" panose="020B0604030504040204" pitchFamily="50" charset="-128"/>
              </a:rPr>
              <a:t>オプションのステートメント</a:t>
            </a:r>
          </a:p>
        </p:txBody>
      </p:sp>
      <p:graphicFrame>
        <p:nvGraphicFramePr>
          <p:cNvPr id="8" name="コンテンツ プレースホルダー 7"/>
          <p:cNvGraphicFramePr>
            <a:graphicFrameLocks noGrp="1"/>
          </p:cNvGraphicFramePr>
          <p:nvPr>
            <p:ph idx="1"/>
            <p:extLst>
              <p:ext uri="{D42A27DB-BD31-4B8C-83A1-F6EECF244321}">
                <p14:modId xmlns:p14="http://schemas.microsoft.com/office/powerpoint/2010/main" val="93011289"/>
              </p:ext>
            </p:extLst>
          </p:nvPr>
        </p:nvGraphicFramePr>
        <p:xfrm>
          <a:off x="762000" y="762000"/>
          <a:ext cx="6096000" cy="4572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75660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t>サポート コンテンツ</a:t>
            </a:r>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996148461"/>
              </p:ext>
            </p:extLst>
          </p:nvPr>
        </p:nvGraphicFramePr>
        <p:xfrm>
          <a:off x="676275" y="2011363"/>
          <a:ext cx="10753724" cy="3096095"/>
        </p:xfrm>
        <a:graphic>
          <a:graphicData uri="http://schemas.openxmlformats.org/drawingml/2006/table">
            <a:tbl>
              <a:tblPr firstRow="1" bandRow="1">
                <a:tableStyleId>{1FECB4D8-DB02-4DC6-A0A2-4F2EBAE1DC90}</a:tableStyleId>
              </a:tblPr>
              <a:tblGrid>
                <a:gridCol w="2688431"/>
                <a:gridCol w="2688431"/>
                <a:gridCol w="2688431"/>
                <a:gridCol w="2688431"/>
              </a:tblGrid>
              <a:tr h="619219">
                <a:tc>
                  <a:txBody>
                    <a:bodyPr/>
                    <a:lstStyle/>
                    <a:p>
                      <a:pPr algn="ctr"/>
                      <a:r>
                        <a:rPr kumimoji="1" lang="ja-JP" dirty="0">
                          <a:latin typeface="Meiryo UI" panose="020B0604030504040204" pitchFamily="50" charset="-128"/>
                          <a:ea typeface="Meiryo UI" panose="020B0604030504040204" pitchFamily="50" charset="-128"/>
                          <a:cs typeface="Meiryo UI" panose="020B0604030504040204" pitchFamily="50" charset="-128"/>
                        </a:rPr>
                        <a:t>見出し</a:t>
                      </a:r>
                    </a:p>
                  </a:txBody>
                  <a:tcPr anchor="ctr"/>
                </a:tc>
                <a:tc>
                  <a:txBody>
                    <a:bodyPr/>
                    <a:lstStyle/>
                    <a:p>
                      <a:pPr algn="ctr"/>
                      <a:r>
                        <a:rPr kumimoji="1" lang="ja-JP">
                          <a:latin typeface="Meiryo UI" panose="020B0604030504040204" pitchFamily="50" charset="-128"/>
                          <a:ea typeface="Meiryo UI" panose="020B0604030504040204" pitchFamily="50" charset="-128"/>
                          <a:cs typeface="Meiryo UI" panose="020B0604030504040204" pitchFamily="50" charset="-128"/>
                        </a:rPr>
                        <a:t>見出し</a:t>
                      </a:r>
                    </a:p>
                  </a:txBody>
                  <a:tcPr anchor="ctr"/>
                </a:tc>
                <a:tc>
                  <a:txBody>
                    <a:bodyPr/>
                    <a:lstStyle/>
                    <a:p>
                      <a:pPr algn="ctr"/>
                      <a:r>
                        <a:rPr kumimoji="1" lang="ja-JP">
                          <a:latin typeface="Meiryo UI" panose="020B0604030504040204" pitchFamily="50" charset="-128"/>
                          <a:ea typeface="Meiryo UI" panose="020B0604030504040204" pitchFamily="50" charset="-128"/>
                          <a:cs typeface="Meiryo UI" panose="020B0604030504040204" pitchFamily="50" charset="-128"/>
                        </a:rPr>
                        <a:t>見出し</a:t>
                      </a:r>
                    </a:p>
                  </a:txBody>
                  <a:tcPr anchor="ctr"/>
                </a:tc>
                <a:tc>
                  <a:txBody>
                    <a:bodyPr/>
                    <a:lstStyle/>
                    <a:p>
                      <a:pPr algn="ctr"/>
                      <a:r>
                        <a:rPr kumimoji="1" lang="ja-JP">
                          <a:latin typeface="Meiryo UI" panose="020B0604030504040204" pitchFamily="50" charset="-128"/>
                          <a:ea typeface="Meiryo UI" panose="020B0604030504040204" pitchFamily="50" charset="-128"/>
                          <a:cs typeface="Meiryo UI" panose="020B0604030504040204" pitchFamily="50" charset="-128"/>
                        </a:rPr>
                        <a:t>見出し</a:t>
                      </a:r>
                    </a:p>
                  </a:txBody>
                  <a:tcPr anchor="ctr"/>
                </a:tc>
              </a:tr>
              <a:tr h="619219">
                <a:tc>
                  <a:txBody>
                    <a:bodyPr/>
                    <a:lstStyle/>
                    <a:p>
                      <a:pPr algn="ctr"/>
                      <a:r>
                        <a:rPr kumimoji="1" lang="ja-JP">
                          <a:latin typeface="Meiryo UI" panose="020B0604030504040204" pitchFamily="50" charset="-128"/>
                          <a:ea typeface="Meiryo UI" panose="020B0604030504040204" pitchFamily="50" charset="-128"/>
                          <a:cs typeface="Meiryo UI" panose="020B0604030504040204" pitchFamily="50" charset="-128"/>
                        </a:rPr>
                        <a:t>テキスト</a:t>
                      </a:r>
                    </a:p>
                  </a:txBody>
                  <a:tcPr anchor="ctr"/>
                </a:tc>
                <a:tc>
                  <a:txBody>
                    <a:bodyPr/>
                    <a:lstStyle/>
                    <a:p>
                      <a:pPr algn="ctr"/>
                      <a:r>
                        <a:rPr kumimoji="1" lang="ja-JP">
                          <a:latin typeface="Meiryo UI" panose="020B0604030504040204" pitchFamily="50" charset="-128"/>
                          <a:ea typeface="Meiryo UI" panose="020B0604030504040204" pitchFamily="50" charset="-128"/>
                          <a:cs typeface="Meiryo UI" panose="020B0604030504040204" pitchFamily="50" charset="-128"/>
                        </a:rPr>
                        <a:t>テキスト</a:t>
                      </a:r>
                    </a:p>
                  </a:txBody>
                  <a:tcPr anchor="ctr"/>
                </a:tc>
                <a:tc>
                  <a:txBody>
                    <a:bodyPr/>
                    <a:lstStyle/>
                    <a:p>
                      <a:pPr algn="ctr"/>
                      <a:r>
                        <a:rPr kumimoji="1" lang="ja-JP">
                          <a:latin typeface="Meiryo UI" panose="020B0604030504040204" pitchFamily="50" charset="-128"/>
                          <a:ea typeface="Meiryo UI" panose="020B0604030504040204" pitchFamily="50" charset="-128"/>
                          <a:cs typeface="Meiryo UI" panose="020B0604030504040204" pitchFamily="50" charset="-128"/>
                        </a:rPr>
                        <a:t>テキスト</a:t>
                      </a:r>
                    </a:p>
                  </a:txBody>
                  <a:tcPr anchor="ctr"/>
                </a:tc>
                <a:tc>
                  <a:txBody>
                    <a:bodyPr/>
                    <a:lstStyle/>
                    <a:p>
                      <a:pPr algn="ctr"/>
                      <a:r>
                        <a:rPr kumimoji="1" lang="ja-JP">
                          <a:latin typeface="Meiryo UI" panose="020B0604030504040204" pitchFamily="50" charset="-128"/>
                          <a:ea typeface="Meiryo UI" panose="020B0604030504040204" pitchFamily="50" charset="-128"/>
                          <a:cs typeface="Meiryo UI" panose="020B0604030504040204" pitchFamily="50" charset="-128"/>
                        </a:rPr>
                        <a:t>テキスト</a:t>
                      </a:r>
                    </a:p>
                  </a:txBody>
                  <a:tcPr anchor="ctr"/>
                </a:tc>
              </a:tr>
              <a:tr h="619219">
                <a:tc>
                  <a:txBody>
                    <a:bodyPr/>
                    <a:lstStyle/>
                    <a:p>
                      <a:pPr algn="ctr"/>
                      <a:r>
                        <a:rPr kumimoji="1" lang="ja-JP">
                          <a:latin typeface="Meiryo UI" panose="020B0604030504040204" pitchFamily="50" charset="-128"/>
                          <a:ea typeface="Meiryo UI" panose="020B0604030504040204" pitchFamily="50" charset="-128"/>
                          <a:cs typeface="Meiryo UI" panose="020B0604030504040204" pitchFamily="50" charset="-128"/>
                        </a:rPr>
                        <a:t>テキスト</a:t>
                      </a:r>
                    </a:p>
                  </a:txBody>
                  <a:tcPr anchor="ctr"/>
                </a:tc>
                <a:tc>
                  <a:txBody>
                    <a:bodyPr/>
                    <a:lstStyle/>
                    <a:p>
                      <a:pPr algn="ctr"/>
                      <a:r>
                        <a:rPr kumimoji="1" lang="ja-JP">
                          <a:latin typeface="Meiryo UI" panose="020B0604030504040204" pitchFamily="50" charset="-128"/>
                          <a:ea typeface="Meiryo UI" panose="020B0604030504040204" pitchFamily="50" charset="-128"/>
                          <a:cs typeface="Meiryo UI" panose="020B0604030504040204" pitchFamily="50" charset="-128"/>
                        </a:rPr>
                        <a:t>テキスト</a:t>
                      </a:r>
                    </a:p>
                  </a:txBody>
                  <a:tcPr anchor="ctr"/>
                </a:tc>
                <a:tc>
                  <a:txBody>
                    <a:bodyPr/>
                    <a:lstStyle/>
                    <a:p>
                      <a:pPr algn="ctr"/>
                      <a:r>
                        <a:rPr kumimoji="1" lang="ja-JP">
                          <a:latin typeface="Meiryo UI" panose="020B0604030504040204" pitchFamily="50" charset="-128"/>
                          <a:ea typeface="Meiryo UI" panose="020B0604030504040204" pitchFamily="50" charset="-128"/>
                          <a:cs typeface="Meiryo UI" panose="020B0604030504040204" pitchFamily="50" charset="-128"/>
                        </a:rPr>
                        <a:t>テキスト</a:t>
                      </a:r>
                    </a:p>
                  </a:txBody>
                  <a:tcPr anchor="ctr"/>
                </a:tc>
                <a:tc>
                  <a:txBody>
                    <a:bodyPr/>
                    <a:lstStyle/>
                    <a:p>
                      <a:pPr algn="ctr"/>
                      <a:r>
                        <a:rPr kumimoji="1" lang="ja-JP">
                          <a:latin typeface="Meiryo UI" panose="020B0604030504040204" pitchFamily="50" charset="-128"/>
                          <a:ea typeface="Meiryo UI" panose="020B0604030504040204" pitchFamily="50" charset="-128"/>
                          <a:cs typeface="Meiryo UI" panose="020B0604030504040204" pitchFamily="50" charset="-128"/>
                        </a:rPr>
                        <a:t>テキスト</a:t>
                      </a:r>
                    </a:p>
                  </a:txBody>
                  <a:tcPr anchor="ctr"/>
                </a:tc>
              </a:tr>
              <a:tr h="619219">
                <a:tc>
                  <a:txBody>
                    <a:bodyPr/>
                    <a:lstStyle/>
                    <a:p>
                      <a:pPr algn="ctr"/>
                      <a:r>
                        <a:rPr kumimoji="1" lang="ja-JP">
                          <a:latin typeface="Meiryo UI" panose="020B0604030504040204" pitchFamily="50" charset="-128"/>
                          <a:ea typeface="Meiryo UI" panose="020B0604030504040204" pitchFamily="50" charset="-128"/>
                          <a:cs typeface="Meiryo UI" panose="020B0604030504040204" pitchFamily="50" charset="-128"/>
                        </a:rPr>
                        <a:t>テキスト</a:t>
                      </a:r>
                    </a:p>
                  </a:txBody>
                  <a:tcPr anchor="ctr"/>
                </a:tc>
                <a:tc>
                  <a:txBody>
                    <a:bodyPr/>
                    <a:lstStyle/>
                    <a:p>
                      <a:pPr algn="ctr"/>
                      <a:r>
                        <a:rPr kumimoji="1" lang="ja-JP">
                          <a:latin typeface="Meiryo UI" panose="020B0604030504040204" pitchFamily="50" charset="-128"/>
                          <a:ea typeface="Meiryo UI" panose="020B0604030504040204" pitchFamily="50" charset="-128"/>
                          <a:cs typeface="Meiryo UI" panose="020B0604030504040204" pitchFamily="50" charset="-128"/>
                        </a:rPr>
                        <a:t>テキスト</a:t>
                      </a:r>
                    </a:p>
                  </a:txBody>
                  <a:tcPr anchor="ctr"/>
                </a:tc>
                <a:tc>
                  <a:txBody>
                    <a:bodyPr/>
                    <a:lstStyle/>
                    <a:p>
                      <a:pPr algn="ctr"/>
                      <a:r>
                        <a:rPr kumimoji="1" lang="ja-JP">
                          <a:latin typeface="Meiryo UI" panose="020B0604030504040204" pitchFamily="50" charset="-128"/>
                          <a:ea typeface="Meiryo UI" panose="020B0604030504040204" pitchFamily="50" charset="-128"/>
                          <a:cs typeface="Meiryo UI" panose="020B0604030504040204" pitchFamily="50" charset="-128"/>
                        </a:rPr>
                        <a:t>テキスト</a:t>
                      </a:r>
                    </a:p>
                  </a:txBody>
                  <a:tcPr anchor="ctr"/>
                </a:tc>
                <a:tc>
                  <a:txBody>
                    <a:bodyPr/>
                    <a:lstStyle/>
                    <a:p>
                      <a:pPr algn="ctr"/>
                      <a:r>
                        <a:rPr kumimoji="1" lang="ja-JP">
                          <a:latin typeface="Meiryo UI" panose="020B0604030504040204" pitchFamily="50" charset="-128"/>
                          <a:ea typeface="Meiryo UI" panose="020B0604030504040204" pitchFamily="50" charset="-128"/>
                          <a:cs typeface="Meiryo UI" panose="020B0604030504040204" pitchFamily="50" charset="-128"/>
                        </a:rPr>
                        <a:t>テキスト</a:t>
                      </a:r>
                    </a:p>
                  </a:txBody>
                  <a:tcPr anchor="ctr"/>
                </a:tc>
              </a:tr>
              <a:tr h="619219">
                <a:tc>
                  <a:txBody>
                    <a:bodyPr/>
                    <a:lstStyle/>
                    <a:p>
                      <a:pPr algn="ctr"/>
                      <a:r>
                        <a:rPr kumimoji="1" lang="ja-JP">
                          <a:latin typeface="Meiryo UI" panose="020B0604030504040204" pitchFamily="50" charset="-128"/>
                          <a:ea typeface="Meiryo UI" panose="020B0604030504040204" pitchFamily="50" charset="-128"/>
                          <a:cs typeface="Meiryo UI" panose="020B0604030504040204" pitchFamily="50" charset="-128"/>
                        </a:rPr>
                        <a:t>テキスト</a:t>
                      </a:r>
                    </a:p>
                  </a:txBody>
                  <a:tcPr anchor="ctr"/>
                </a:tc>
                <a:tc>
                  <a:txBody>
                    <a:bodyPr/>
                    <a:lstStyle/>
                    <a:p>
                      <a:pPr algn="ctr"/>
                      <a:r>
                        <a:rPr kumimoji="1" lang="ja-JP">
                          <a:latin typeface="Meiryo UI" panose="020B0604030504040204" pitchFamily="50" charset="-128"/>
                          <a:ea typeface="Meiryo UI" panose="020B0604030504040204" pitchFamily="50" charset="-128"/>
                          <a:cs typeface="Meiryo UI" panose="020B0604030504040204" pitchFamily="50" charset="-128"/>
                        </a:rPr>
                        <a:t>テキスト</a:t>
                      </a:r>
                    </a:p>
                  </a:txBody>
                  <a:tcPr anchor="ctr"/>
                </a:tc>
                <a:tc>
                  <a:txBody>
                    <a:bodyPr/>
                    <a:lstStyle/>
                    <a:p>
                      <a:pPr algn="ctr"/>
                      <a:r>
                        <a:rPr kumimoji="1" lang="ja-JP">
                          <a:latin typeface="Meiryo UI" panose="020B0604030504040204" pitchFamily="50" charset="-128"/>
                          <a:ea typeface="Meiryo UI" panose="020B0604030504040204" pitchFamily="50" charset="-128"/>
                          <a:cs typeface="Meiryo UI" panose="020B0604030504040204" pitchFamily="50" charset="-128"/>
                        </a:rPr>
                        <a:t>テキスト</a:t>
                      </a:r>
                    </a:p>
                  </a:txBody>
                  <a:tcPr anchor="ctr"/>
                </a:tc>
                <a:tc>
                  <a:txBody>
                    <a:bodyPr/>
                    <a:lstStyle/>
                    <a:p>
                      <a:pPr algn="ctr"/>
                      <a:r>
                        <a:rPr kumimoji="1" lang="ja-JP" dirty="0">
                          <a:latin typeface="Meiryo UI" panose="020B0604030504040204" pitchFamily="50" charset="-128"/>
                          <a:ea typeface="Meiryo UI" panose="020B0604030504040204" pitchFamily="50" charset="-128"/>
                          <a:cs typeface="Meiryo UI" panose="020B0604030504040204" pitchFamily="50" charset="-128"/>
                        </a:rPr>
                        <a:t>テキスト</a:t>
                      </a:r>
                    </a:p>
                  </a:txBody>
                  <a:tcPr anchor="ctr"/>
                </a:tc>
              </a:tr>
            </a:tbl>
          </a:graphicData>
        </a:graphic>
      </p:graphicFrame>
    </p:spTree>
    <p:extLst>
      <p:ext uri="{BB962C8B-B14F-4D97-AF65-F5344CB8AC3E}">
        <p14:creationId xmlns:p14="http://schemas.microsoft.com/office/powerpoint/2010/main" val="1873803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_Metropolitan">
  <a:themeElements>
    <a:clrScheme name="Metropolitan">
      <a:dk1>
        <a:sysClr val="windowText" lastClr="000000"/>
      </a:dk1>
      <a:lt1>
        <a:sysClr val="window" lastClr="FFFFFF"/>
      </a:lt1>
      <a:dk2>
        <a:srgbClr val="471101"/>
      </a:dk2>
      <a:lt2>
        <a:srgbClr val="E7E8E2"/>
      </a:lt2>
      <a:accent1>
        <a:srgbClr val="A6B727"/>
      </a:accent1>
      <a:accent2>
        <a:srgbClr val="F04304"/>
      </a:accent2>
      <a:accent3>
        <a:srgbClr val="EF8606"/>
      </a:accent3>
      <a:accent4>
        <a:srgbClr val="F2C100"/>
      </a:accent4>
      <a:accent5>
        <a:srgbClr val="A65001"/>
      </a:accent5>
      <a:accent6>
        <a:srgbClr val="BA9585"/>
      </a:accent6>
      <a:hlink>
        <a:srgbClr val="00B0F0"/>
      </a:hlink>
      <a:folHlink>
        <a:srgbClr val="7F7F7F"/>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3A8A2BB7-7C5E-4EB2-B1F1-CFFF0F57E773}"/>
    </a:ext>
  </a:extLst>
</a:theme>
</file>

<file path=ppt/theme/theme2.xml><?xml version="1.0" encoding="utf-8"?>
<a:theme xmlns:a="http://schemas.openxmlformats.org/drawingml/2006/main" name="1_Metropolitan">
  <a:themeElements>
    <a:clrScheme name="Metropolitan">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33ACF124-275F-44F2-8DE0-0A755069829B}"/>
    </a:ext>
  </a:extLst>
</a:theme>
</file>

<file path=ppt/theme/theme3.xml><?xml version="1.0" encoding="utf-8"?>
<a:theme xmlns:a="http://schemas.openxmlformats.org/drawingml/2006/main" name="Metropolitan">
  <a:themeElements>
    <a:clrScheme name="Metropolitan">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0941A018-FB9B-4401-A32C-7E04526866E0}"/>
    </a:ext>
  </a:extLst>
</a:theme>
</file>

<file path=ppt/theme/theme4.xml><?xml version="1.0" encoding="utf-8"?>
<a:theme xmlns:a="http://schemas.openxmlformats.org/drawingml/2006/main" name="3_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この値は保存または変更の回数を示します。変更後は必ずアプリケーションによってこの値が更新されます。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9F17D79-05FE-43C7-A9B5-360E9D6B5AC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FF71E0A8-DA6F-4DC5-84AA-9AE90625C277}">
  <ds:schemaRefs>
    <ds:schemaRef ds:uri="http://www.w3.org/XML/1998/namespace"/>
    <ds:schemaRef ds:uri="http://schemas.microsoft.com/office/infopath/2007/PartnerControls"/>
    <ds:schemaRef ds:uri="http://schemas.microsoft.com/office/2006/metadata/properties"/>
    <ds:schemaRef ds:uri="http://schemas.openxmlformats.org/package/2006/metadata/core-properties"/>
    <ds:schemaRef ds:uri="http://schemas.microsoft.com/office/2006/documentManagement/types"/>
    <ds:schemaRef ds:uri="http://purl.org/dc/terms/"/>
    <ds:schemaRef ds:uri="http://purl.org/dc/elements/1.1/"/>
    <ds:schemaRef ds:uri="http://purl.org/dc/dcmitype/"/>
  </ds:schemaRefs>
</ds:datastoreItem>
</file>

<file path=customXml/itemProps3.xml><?xml version="1.0" encoding="utf-8"?>
<ds:datastoreItem xmlns:ds="http://schemas.openxmlformats.org/officeDocument/2006/customXml" ds:itemID="{76B64549-C1F2-49EA-8B2D-5EF61BF1CE5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Metropolitan</Template>
  <TotalTime>0</TotalTime>
  <Words>298</Words>
  <Application>Microsoft Office PowerPoint</Application>
  <PresentationFormat>ワイド画面</PresentationFormat>
  <Paragraphs>148</Paragraphs>
  <Slides>20</Slides>
  <Notes>20</Notes>
  <HiddenSlides>0</HiddenSlides>
  <MMClips>0</MMClips>
  <ScaleCrop>false</ScaleCrop>
  <HeadingPairs>
    <vt:vector size="6" baseType="variant">
      <vt:variant>
        <vt:lpstr>使用されているフォント</vt:lpstr>
      </vt:variant>
      <vt:variant>
        <vt:i4>5</vt:i4>
      </vt:variant>
      <vt:variant>
        <vt:lpstr>テーマ</vt:lpstr>
      </vt:variant>
      <vt:variant>
        <vt:i4>4</vt:i4>
      </vt:variant>
      <vt:variant>
        <vt:lpstr>スライド タイトル</vt:lpstr>
      </vt:variant>
      <vt:variant>
        <vt:i4>20</vt:i4>
      </vt:variant>
    </vt:vector>
  </HeadingPairs>
  <TitlesOfParts>
    <vt:vector size="29" baseType="lpstr">
      <vt:lpstr>Meiryo UI</vt:lpstr>
      <vt:lpstr>ＭＳ Ｐゴシック</vt:lpstr>
      <vt:lpstr>Arial</vt:lpstr>
      <vt:lpstr>Calibri</vt:lpstr>
      <vt:lpstr>Calibri Light</vt:lpstr>
      <vt:lpstr>2_Metropolitan</vt:lpstr>
      <vt:lpstr>1_Metropolitan</vt:lpstr>
      <vt:lpstr>Metropolitan</vt:lpstr>
      <vt:lpstr>3_Metropolitan</vt:lpstr>
      <vt:lpstr>プロジェクト名</vt:lpstr>
      <vt:lpstr>議題/トピックス</vt:lpstr>
      <vt:lpstr>プロジェクトの説明</vt:lpstr>
      <vt:lpstr>手順/方法論</vt:lpstr>
      <vt:lpstr>主な所見/結果</vt:lpstr>
      <vt:lpstr>第 1 調査分野</vt:lpstr>
      <vt:lpstr>サポート コンテンツ</vt:lpstr>
      <vt:lpstr>データ観察結果</vt:lpstr>
      <vt:lpstr>サポート コンテンツ</vt:lpstr>
      <vt:lpstr>第 2 調査分野</vt:lpstr>
      <vt:lpstr>サポート コンテンツ</vt:lpstr>
      <vt:lpstr>サポート コンテンツ</vt:lpstr>
      <vt:lpstr>データ 観察結果</vt:lpstr>
      <vt:lpstr>第 3 調査分野</vt:lpstr>
      <vt:lpstr>サポート コンテンツ</vt:lpstr>
      <vt:lpstr>データ観察結果</vt:lpstr>
      <vt:lpstr>サポート コンテンツ</vt:lpstr>
      <vt:lpstr>プロジェクト サマリー</vt:lpstr>
      <vt:lpstr>まとめ</vt:lpstr>
      <vt:lpstr>付録</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プロジェクト名</dc:title>
  <dc:creator/>
  <cp:lastModifiedBy/>
  <cp:revision>4</cp:revision>
  <dcterms:created xsi:type="dcterms:W3CDTF">2013-06-12T19:28:15Z</dcterms:created>
  <dcterms:modified xsi:type="dcterms:W3CDTF">2013-11-01T05:07:21Z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