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kumimoji="1" lang="ja-JP"/>
        </a:p>
      </dgm:t>
    </dgm:pt>
    <dgm:pt modelId="{AF01FF45-6348-4DFF-A097-9E0C54007E81}">
      <dgm:prSet phldrT="[テキスト]"/>
      <dgm:spPr/>
      <dgm:t>
        <a:bodyPr/>
        <a:lstStyle/>
        <a:p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山神</a:t>
          </a:r>
          <a:r>
            <a:rPr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副社長</a:t>
          </a:r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kumimoji="1" lang="ja-JP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kumimoji="1" lang="ja-JP"/>
        </a:p>
      </dgm:t>
    </dgm:pt>
    <dgm:pt modelId="{BFBC97C7-0F03-4565-9158-FBB91717A2B6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稲垣 友子</a:t>
          </a:r>
          <a: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支配人</a:t>
          </a:r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kumimoji="1" lang="ja-JP"/>
        </a:p>
      </dgm:t>
    </dgm:pt>
    <dgm:pt modelId="{8870A86E-AE45-4C26-8AC9-32FA7050A4C7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kumimoji="1" lang="ja-JP"/>
        </a:p>
      </dgm:t>
    </dgm:pt>
    <dgm:pt modelId="{2AB4D084-5D3E-4CB6-ABED-82BD38D82611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kumimoji="1" lang="ja-JP"/>
        </a:p>
      </dgm:t>
    </dgm:pt>
    <dgm:pt modelId="{BC13C424-D815-423B-A016-8C803D3706EB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kumimoji="1" lang="ja-JP"/>
        </a:p>
      </dgm:t>
    </dgm:pt>
    <dgm:pt modelId="{4DB08FAD-9D5E-4FD0-8719-77853034C36D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kumimoji="1" lang="ja-JP"/>
        </a:p>
      </dgm:t>
    </dgm:pt>
    <dgm:pt modelId="{70934EB4-A246-4519-921C-4B80BD742CC5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kumimoji="1" lang="ja-JP"/>
        </a:p>
      </dgm:t>
    </dgm:pt>
    <dgm:pt modelId="{D0C76AE8-ACAE-45ED-9A80-62B00E6A0E82}">
      <dgm:prSet phldrT="[テキスト]"/>
      <dgm:spPr/>
      <dgm:t>
        <a:bodyPr/>
        <a:lstStyle/>
        <a:p>
          <a:r>
            <a:rPr kumimoji="1" 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小田 </a:t>
          </a:r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勝也</a:t>
          </a:r>
          <a:r>
            <a:rPr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秘書</a:t>
          </a:r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kumimoji="1" lang="ja-JP"/>
        </a:p>
      </dgm:t>
    </dgm:pt>
    <dgm:pt modelId="{33B33A60-A94A-4487-8B39-3BF078D409F9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島中 和明</a:t>
          </a:r>
          <a: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財務部長</a:t>
          </a:r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kumimoji="1" lang="ja-JP"/>
        </a:p>
      </dgm:t>
    </dgm:pt>
    <dgm:pt modelId="{9D5E5742-3CBE-44F5-85E8-A786A586B195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kumimoji="1" lang="ja-JP"/>
        </a:p>
      </dgm:t>
    </dgm:pt>
    <dgm:pt modelId="{CB9A888F-5DBC-4177-883F-1C3C039576A2}">
      <dgm:prSet phldrT="[テキスト]"/>
      <dgm:spPr/>
      <dgm:t>
        <a:bodyPr/>
        <a:lstStyle/>
        <a:p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kumimoji="1" lang="ja-JP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kumimoji="1" lang="ja-JP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kumimoji="1" lang="ja-JP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kumimoji="1" lang="ja-JP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kumimoji="1" lang="ja-JP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kumimoji="1" lang="ja-JP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kumimoji="1" lang="ja-JP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kumimoji="1" lang="ja-JP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kumimoji="1" lang="ja-JP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kumimoji="1" lang="ja-JP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kumimoji="1" lang="ja-JP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kumimoji="1" lang="ja-JP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kumimoji="1" lang="ja-JP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kumimoji="1" lang="ja-JP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kumimoji="1" lang="ja-JP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kumimoji="1" lang="ja-JP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kumimoji="1" lang="ja-JP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kumimoji="1" lang="ja-JP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kumimoji="1" lang="ja-JP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kumimoji="1" lang="ja-JP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kumimoji="1" lang="ja-JP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kumimoji="1" lang="ja-JP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kumimoji="1" lang="ja-JP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kumimoji="1" lang="ja-JP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kumimoji="1" lang="ja-JP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kumimoji="1" lang="ja-JP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kumimoji="1" lang="ja-JP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kumimoji="1" lang="ja-JP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kumimoji="1" lang="ja-JP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kumimoji="1" lang="ja-JP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kumimoji="1" lang="ja-JP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kumimoji="1" lang="ja-JP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kumimoji="1" lang="ja-JP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kumimoji="1" lang="ja-JP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kumimoji="1" lang="ja-JP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kumimoji="1" lang="ja-JP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kumimoji="1" lang="ja-JP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kumimoji="1" lang="ja-JP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kumimoji="1" lang="ja-JP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kumimoji="1" lang="ja-JP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kumimoji="1" lang="ja-JP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kumimoji="1" lang="ja-JP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kumimoji="1" lang="ja-JP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kumimoji="1" lang="ja-JP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kumimoji="1" lang="ja-JP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山神</a:t>
          </a:r>
          <a:r>
            <a:rPr sz="18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副社長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稲垣 友子</a:t>
          </a:r>
          <a: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支配人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小田 </a:t>
          </a:r>
          <a:r>
            <a:rPr kumimoji="1" lang="ja-JP" sz="18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勝也</a:t>
          </a:r>
          <a:r>
            <a:rPr sz="18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秘書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島中 和明</a:t>
          </a:r>
          <a: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財務部長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1" lang="ja-JP" sz="500" kern="120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名前</a:t>
          </a:r>
          <a: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/>
          </a:r>
          <a:br>
            <a:rPr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</a:br>
          <a:r>
            <a:rPr kumimoji="1" lang="ja-JP" sz="1800" kern="12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役職</a:t>
          </a:r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E0F0A6FB-44D7-4852-AE92-92B33D494417}" type="datetimeFigureOut">
              <a:rPr kumimoji="1" lang="en-US" altLang="ja-JP"/>
              <a:t>8/1/2013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6F7A7A23-0249-498D-95B3-93F16DE736CF}" type="slidenum">
              <a:rPr kumimoji="1" lang="en-US" alt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0F3F662A-7DEF-46D3-A63B-3DEDA708C724}" type="datetimeFigureOut">
              <a:t>2013/8/1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D7EAE350-FCB4-48CA-9F3A-68918BFFC91B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kumimoji="1" lang="en-US" altLang="ja-JP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kumimoji="1" lang="ja-JP" sz="6000"/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kumimoji="1" lang="ja-JP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kumimoji="1" lang="ja-JP" sz="2800"/>
            </a:lvl2pPr>
            <a:lvl3pPr marL="914400" indent="0" algn="ctr" latinLnBrk="0">
              <a:buNone/>
              <a:defRPr kumimoji="1" lang="ja-JP" sz="2400"/>
            </a:lvl3pPr>
            <a:lvl4pPr marL="1371600" indent="0" algn="ctr" latinLnBrk="0">
              <a:buNone/>
              <a:defRPr kumimoji="1" lang="ja-JP" sz="2000"/>
            </a:lvl4pPr>
            <a:lvl5pPr marL="1828800" indent="0" algn="ctr" latinLnBrk="0">
              <a:buNone/>
              <a:defRPr kumimoji="1" lang="ja-JP" sz="2000"/>
            </a:lvl5pPr>
            <a:lvl6pPr marL="2286000" indent="0" algn="ctr" latinLnBrk="0">
              <a:buNone/>
              <a:defRPr kumimoji="1" lang="ja-JP" sz="2000"/>
            </a:lvl6pPr>
            <a:lvl7pPr marL="2743200" indent="0" algn="ctr" latinLnBrk="0">
              <a:buNone/>
              <a:defRPr kumimoji="1" lang="ja-JP" sz="2000"/>
            </a:lvl7pPr>
            <a:lvl8pPr marL="3200400" indent="0" algn="ctr" latinLnBrk="0">
              <a:buNone/>
              <a:defRPr kumimoji="1" lang="ja-JP" sz="2000"/>
            </a:lvl8pPr>
            <a:lvl9pPr marL="3657600" indent="0" algn="ctr" latinLnBrk="0">
              <a:buNone/>
              <a:defRPr kumimoji="1" lang="ja-JP" sz="2000"/>
            </a:lvl9pPr>
          </a:lstStyle>
          <a:p>
            <a:r>
              <a:rPr kumimoji="1" lang="ja-JP"/>
              <a:t>マスター サブタイトルのスタイルを編集するには、ここをクリック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t>2013/8/1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t>2013/8/1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t>2013/8/1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t>2013/8/1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kumimoji="1" lang="ja-JP" sz="6000" b="0"/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kumimoji="1" lang="ja-JP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t>2013/8/1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t>2013/8/1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kumimoji="1" lang="ja-JP" sz="2400" b="1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t>2013/8/1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t>2013/8/1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マスター タイトルのスタイルを編集するには、ここをクリック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t>2013/8/1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kumimoji="1" lang="ja-JP" sz="3200" b="0"/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kumimoji="1" lang="ja-JP" sz="3200"/>
            </a:lvl1pPr>
            <a:lvl2pPr latinLnBrk="0">
              <a:defRPr kumimoji="1" lang="ja-JP" sz="2800"/>
            </a:lvl2pPr>
            <a:lvl3pPr latinLnBrk="0">
              <a:defRPr kumimoji="1" lang="ja-JP" sz="2400"/>
            </a:lvl3pPr>
            <a:lvl4pPr latinLnBrk="0">
              <a:defRPr kumimoji="1" lang="ja-JP" sz="2000"/>
            </a:lvl4pPr>
            <a:lvl5pPr latinLnBrk="0">
              <a:defRPr kumimoji="1" lang="ja-JP" sz="2000"/>
            </a:lvl5pPr>
            <a:lvl6pPr latinLnBrk="0">
              <a:defRPr kumimoji="1" lang="ja-JP" sz="2000"/>
            </a:lvl6pPr>
            <a:lvl7pPr latinLnBrk="0">
              <a:defRPr kumimoji="1" lang="ja-JP" sz="2000"/>
            </a:lvl7pPr>
            <a:lvl8pPr latinLnBrk="0">
              <a:defRPr kumimoji="1" lang="ja-JP" sz="2000"/>
            </a:lvl8pPr>
            <a:lvl9pPr latinLnBrk="0">
              <a:defRPr kumimoji="1" lang="ja-JP" sz="20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t>2013/8/1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画像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kumimoji="1" lang="ja-JP" sz="3200" b="0"/>
            </a:lvl1pPr>
          </a:lstStyle>
          <a:p>
            <a:r>
              <a:rPr kumimoji="1" lang="ja-JP"/>
              <a:t>マスター タイトルのスタイルを編集するには、ここをクリック</a:t>
            </a:r>
          </a:p>
        </p:txBody>
      </p:sp>
      <p:sp>
        <p:nvSpPr>
          <p:cNvPr id="3" name="画像プレースホルダー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kumimoji="1" lang="ja-JP" sz="32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kumimoji="1" lang="ja-JP" sz="1400"/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/>
              <a:t>マスター テキストのスタイルを編集するには、ここをクリック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t>2013/8/1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586B75A-687E-405C-8A0B-8D00578BA2C3}" type="datetime1">
              <a:rPr lang="en-US" altLang="ja-JP" smtClean="0"/>
              <a:pPr/>
              <a:t>8/1/2013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10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1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4FAB73BC-B049-4115-A692-8D63A059BF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kumimoji="1" lang="ja-JP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kumimoji="1" lang="ja-JP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kumimoji="1" lang="ja-JP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lang="ja-JP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/>
              <a:t>横方向階層の SmartArt</a:t>
            </a:r>
          </a:p>
        </p:txBody>
      </p:sp>
      <p:graphicFrame>
        <p:nvGraphicFramePr>
          <p:cNvPr id="5" name="図形 4" descr="横方向階層" title="SmartArt"/>
          <p:cNvGraphicFramePr/>
          <p:nvPr>
            <p:extLst>
              <p:ext uri="{D42A27DB-BD31-4B8C-83A1-F6EECF244321}">
                <p14:modId xmlns:p14="http://schemas.microsoft.com/office/powerpoint/2010/main" val="9400994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組織図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この値は保存または変更の回数を示します。変更後は必ずアプリケーションによってこの値が更新されます。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ゴシック</vt:lpstr>
      <vt:lpstr>Arial</vt:lpstr>
      <vt:lpstr>Calibri</vt:lpstr>
      <vt:lpstr>組織図 01 16x9</vt:lpstr>
      <vt:lpstr>横方向階層の SmartArt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Hierarchy SmartArt</dc:title>
  <dc:creator/>
  <cp:keywords/>
  <cp:lastModifiedBy/>
  <cp:revision>2</cp:revision>
  <dcterms:modified xsi:type="dcterms:W3CDTF">2013-08-01T08:58:41Z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