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7"/>
  </p:notesMasterIdLst>
  <p:sldIdLst>
    <p:sldId id="256" r:id="rId5"/>
    <p:sldId id="257" r:id="rId6"/>
  </p:sldIdLst>
  <p:sldSz cx="7772400" cy="100584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pos="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D99"/>
    <a:srgbClr val="D2472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72"/>
  </p:normalViewPr>
  <p:slideViewPr>
    <p:cSldViewPr snapToGrid="0" snapToObjects="1">
      <p:cViewPr varScale="1">
        <p:scale>
          <a:sx n="90" d="100"/>
          <a:sy n="90" d="100"/>
        </p:scale>
        <p:origin x="2580" y="66"/>
      </p:cViewPr>
      <p:guideLst>
        <p:guide orient="horz" pos="3168"/>
        <p:guide pos="2448"/>
        <p:guide pos="2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r>
              <a:rPr lang="en-US"/>
              <a:t>9/14/2017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"/>
              <a:t>Edit Master text styles</a:t>
            </a:r>
          </a:p>
          <a:p>
            <a:pPr lvl="1" rtl="0"/>
            <a:r>
              <a:rPr lang="it"/>
              <a:t>Second level</a:t>
            </a:r>
          </a:p>
          <a:p>
            <a:pPr lvl="2" rtl="0"/>
            <a:r>
              <a:rPr lang="it"/>
              <a:t>Third level</a:t>
            </a:r>
          </a:p>
          <a:p>
            <a:pPr lvl="3" rtl="0"/>
            <a:r>
              <a:rPr lang="it"/>
              <a:t>Fourth level</a:t>
            </a:r>
          </a:p>
          <a:p>
            <a:pPr lvl="4" rtl="0"/>
            <a:r>
              <a:rPr lang="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608EC22-F038-4864-8326-76F8D6614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5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608EC22-F038-4864-8326-76F8D6614F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33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608EC22-F038-4864-8326-76F8D6614F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59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rtlCol="0" anchor="b"/>
          <a:lstStyle>
            <a:lvl1pPr algn="ctr">
              <a:defRPr sz="5100"/>
            </a:lvl1pPr>
          </a:lstStyle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 rtlCol="0"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pPr rtl="0"/>
            <a:r>
              <a:rPr lang="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 rtlCol="0"/>
          <a:lstStyle/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 rtlCol="0"/>
          <a:lstStyle/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rtlCol="0" anchor="b"/>
          <a:lstStyle>
            <a:lvl1pPr>
              <a:defRPr sz="5100"/>
            </a:lvl1pPr>
          </a:lstStyle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 rtlCol="0"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 rtlCol="0"/>
          <a:lstStyle/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 rtlCol="0"/>
          <a:lstStyle/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 rtlCol="0"/>
          <a:lstStyle/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rtlCol="0"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 rtl="0"/>
            <a:r>
              <a:rPr lang="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 rtlCol="0"/>
          <a:lstStyle/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rtlCol="0"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 rtl="0"/>
            <a:r>
              <a:rPr lang="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 rtlCol="0"/>
          <a:lstStyle/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rtlCol="0" anchor="b"/>
          <a:lstStyle>
            <a:lvl1pPr>
              <a:defRPr sz="2720"/>
            </a:lvl1pPr>
          </a:lstStyle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 rtlCol="0"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 rtlCol="0"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 rtl="0"/>
            <a:r>
              <a:rPr lang="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rtlCol="0" anchor="b"/>
          <a:lstStyle>
            <a:lvl1pPr>
              <a:defRPr sz="2720"/>
            </a:lvl1pPr>
          </a:lstStyle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rtlCol="0"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pPr rtl="0"/>
            <a:r>
              <a:rPr lang="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 rtlCol="0"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 rtl="0"/>
            <a:r>
              <a:rPr lang="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"/>
              <a:t>Fare clic per modificare gli stili del testo dello schema</a:t>
            </a:r>
          </a:p>
          <a:p>
            <a:pPr lvl="1" rtl="0"/>
            <a:r>
              <a:rPr lang="it"/>
              <a:t>Secondo livello</a:t>
            </a:r>
          </a:p>
          <a:p>
            <a:pPr lvl="2" rtl="0"/>
            <a:r>
              <a:rPr lang="it"/>
              <a:t>Terzo livello</a:t>
            </a:r>
          </a:p>
          <a:p>
            <a:pPr lvl="3" rtl="0"/>
            <a:r>
              <a:rPr lang="it"/>
              <a:t>Quarto livello</a:t>
            </a:r>
          </a:p>
          <a:p>
            <a:pPr lvl="4" rtl="0"/>
            <a:r>
              <a:rPr lang="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482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7772400" cy="9850348"/>
          </a:xfrm>
          <a:prstGeom prst="rect">
            <a:avLst/>
          </a:prstGeom>
          <a:solidFill>
            <a:srgbClr val="315D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ttangolo 9"/>
          <p:cNvSpPr/>
          <p:nvPr/>
        </p:nvSpPr>
        <p:spPr>
          <a:xfrm>
            <a:off x="0" y="5118862"/>
            <a:ext cx="7772400" cy="4939538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050" y="5185494"/>
            <a:ext cx="7772400" cy="6056931"/>
          </a:xfrm>
          <a:prstGeom prst="rect">
            <a:avLst/>
          </a:prstGeom>
          <a:ln>
            <a:noFill/>
          </a:ln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022" y="417815"/>
            <a:ext cx="1422400" cy="304800"/>
          </a:xfrm>
          <a:prstGeom prst="rect">
            <a:avLst/>
          </a:prstGeom>
        </p:spPr>
      </p:pic>
      <p:sp>
        <p:nvSpPr>
          <p:cNvPr id="7" name="Rettangolo 6"/>
          <p:cNvSpPr/>
          <p:nvPr/>
        </p:nvSpPr>
        <p:spPr>
          <a:xfrm>
            <a:off x="1527231" y="842816"/>
            <a:ext cx="6015519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it" sz="3600" dirty="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  <a:t>Massimo ordine nella </a:t>
            </a:r>
          </a:p>
        </p:txBody>
      </p:sp>
      <p:sp>
        <p:nvSpPr>
          <p:cNvPr id="8" name="Rettangolo 7"/>
          <p:cNvSpPr/>
          <p:nvPr/>
        </p:nvSpPr>
        <p:spPr>
          <a:xfrm>
            <a:off x="2774375" y="1466980"/>
            <a:ext cx="8727897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it" sz="6000" dirty="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  <a:t>Posta in arrivo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7150" y="5010150"/>
            <a:ext cx="38100" cy="3810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692" y="1542309"/>
            <a:ext cx="7772400" cy="3590023"/>
          </a:xfrm>
          <a:prstGeom prst="rect">
            <a:avLst/>
          </a:prstGeom>
        </p:spPr>
      </p:pic>
      <p:sp>
        <p:nvSpPr>
          <p:cNvPr id="29" name="Rettangolo 28"/>
          <p:cNvSpPr/>
          <p:nvPr/>
        </p:nvSpPr>
        <p:spPr>
          <a:xfrm>
            <a:off x="4831773" y="5717512"/>
            <a:ext cx="2306782" cy="116955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it" sz="1000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Basta un clic per abbreviare lunghi thread di posta elettronica. Con la pulizia puoi eliminare i messaggi già letti se un messaggio successivo nello stesso thread ha lo stesso contenuto. Seleziona </a:t>
            </a:r>
            <a:r>
              <a:rPr lang="it" sz="10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Pulisci </a:t>
            </a:r>
            <a:r>
              <a:rPr lang="it" sz="1000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nel gruppo </a:t>
            </a:r>
            <a:r>
              <a:rPr lang="it" sz="10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Elimina</a:t>
            </a:r>
            <a:r>
              <a:rPr lang="it" sz="1000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 sulla barra multifunzione.</a:t>
            </a:r>
            <a:endParaRPr lang="en-US" sz="1000" dirty="0">
              <a:latin typeface="Segoe Pro Display" charset="0"/>
              <a:ea typeface="Segoe Pro Display" charset="0"/>
              <a:cs typeface="Segoe Pro Display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457202" y="8399601"/>
            <a:ext cx="2317173" cy="147732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it" sz="100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Per evitare che tutti i messaggi futuri di una conversazione invadano la posta in arrivo, seleziona uno dei messaggi e quindi seleziona </a:t>
            </a:r>
            <a:r>
              <a:rPr lang="it" sz="10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Ignora conversazione </a:t>
            </a:r>
            <a:r>
              <a:rPr lang="it" sz="100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nel gruppo </a:t>
            </a:r>
            <a:r>
              <a:rPr lang="it" sz="10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Elimina</a:t>
            </a:r>
            <a:r>
              <a:rPr lang="it" sz="100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 sulla barra multifunzione. Tutti i messaggi esistenti e futuri di quella conversazione verranno spostati nella cartella </a:t>
            </a:r>
            <a:r>
              <a:rPr lang="it" sz="10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Posta eliminata</a:t>
            </a:r>
            <a:r>
              <a:rPr lang="it" sz="100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.</a:t>
            </a:r>
            <a:endParaRPr lang="en-US" sz="1000" dirty="0">
              <a:latin typeface="Segoe Pro Display" charset="0"/>
              <a:ea typeface="Segoe Pro Display" charset="0"/>
              <a:cs typeface="Segoe Pro Display" charset="0"/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1199222" y="5205469"/>
            <a:ext cx="601551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" sz="17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Pulizia delle cartelle</a:t>
            </a:r>
          </a:p>
        </p:txBody>
      </p:sp>
      <p:sp>
        <p:nvSpPr>
          <p:cNvPr id="36" name="Rettangolo 35"/>
          <p:cNvSpPr/>
          <p:nvPr/>
        </p:nvSpPr>
        <p:spPr>
          <a:xfrm>
            <a:off x="3758502" y="7148216"/>
            <a:ext cx="601551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" sz="17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Ignora conversazione</a:t>
            </a:r>
          </a:p>
        </p:txBody>
      </p:sp>
    </p:spTree>
    <p:extLst>
      <p:ext uri="{BB962C8B-B14F-4D97-AF65-F5344CB8AC3E}">
        <p14:creationId xmlns:p14="http://schemas.microsoft.com/office/powerpoint/2010/main" val="100842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/>
          <p:nvPr/>
        </p:nvSpPr>
        <p:spPr>
          <a:xfrm>
            <a:off x="2" y="0"/>
            <a:ext cx="7772399" cy="9960666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5472" y="359468"/>
            <a:ext cx="7221681" cy="5098153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43254"/>
            <a:ext cx="7772400" cy="4315146"/>
          </a:xfrm>
          <a:prstGeom prst="rect">
            <a:avLst/>
          </a:prstGeom>
          <a:solidFill>
            <a:srgbClr val="315D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Rettangolo 5"/>
          <p:cNvSpPr/>
          <p:nvPr/>
        </p:nvSpPr>
        <p:spPr>
          <a:xfrm>
            <a:off x="669851" y="6512316"/>
            <a:ext cx="6672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it" sz="1600" i="1" dirty="0">
                <a:solidFill>
                  <a:schemeClr val="bg1"/>
                </a:solidFill>
                <a:latin typeface="Segoe Pro SemiLight" charset="0"/>
                <a:ea typeface="Segoe Pro SemiLight" charset="0"/>
                <a:cs typeface="Segoe Pro SemiLight" charset="0"/>
              </a:rPr>
              <a:t>Per altri suggerimenti, video, informazioni della Guida e corsi di formazione</a:t>
            </a:r>
          </a:p>
        </p:txBody>
      </p:sp>
      <p:sp>
        <p:nvSpPr>
          <p:cNvPr id="7" name="Rettangolo 6"/>
          <p:cNvSpPr/>
          <p:nvPr/>
        </p:nvSpPr>
        <p:spPr>
          <a:xfrm>
            <a:off x="1135295" y="7037592"/>
            <a:ext cx="6015519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it" sz="3700" b="1" i="1">
                <a:solidFill>
                  <a:schemeClr val="bg1"/>
                </a:solidFill>
                <a:latin typeface="Segoe Pro" charset="0"/>
                <a:ea typeface="Segoe Pro" charset="0"/>
                <a:cs typeface="Segoe Pro" charset="0"/>
              </a:rPr>
              <a:t>Visita aka.ms/officetips</a:t>
            </a:r>
          </a:p>
        </p:txBody>
      </p:sp>
      <p:sp>
        <p:nvSpPr>
          <p:cNvPr id="8" name="Rettangolo 7"/>
          <p:cNvSpPr/>
          <p:nvPr/>
        </p:nvSpPr>
        <p:spPr>
          <a:xfrm>
            <a:off x="1135295" y="7921357"/>
            <a:ext cx="601551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it" sz="1700">
                <a:solidFill>
                  <a:schemeClr val="bg1"/>
                </a:solidFill>
                <a:latin typeface="Segoe Pro SemiLight" charset="0"/>
                <a:ea typeface="Segoe Pro SemiLight" charset="0"/>
                <a:cs typeface="Segoe Pro SemiLight" charset="0"/>
              </a:rPr>
              <a:t>Queste esperienze sono disponibili in Outlook 2016 e Outlook per Office 365. </a:t>
            </a:r>
          </a:p>
          <a:p>
            <a:pPr algn="ctr" rtl="0"/>
            <a:endParaRPr lang="en-US" sz="1700" dirty="0">
              <a:solidFill>
                <a:schemeClr val="bg1"/>
              </a:solidFill>
              <a:latin typeface="Segoe Pro SemiLight" charset="0"/>
              <a:ea typeface="Segoe Pro SemiLight" charset="0"/>
              <a:cs typeface="Segoe Pro SemiLight" charset="0"/>
            </a:endParaRPr>
          </a:p>
          <a:p>
            <a:pPr algn="ctr" rtl="0"/>
            <a:r>
              <a:rPr lang="it" sz="1700">
                <a:solidFill>
                  <a:schemeClr val="bg1"/>
                </a:solidFill>
                <a:latin typeface="Segoe Pro SemiLight" charset="0"/>
                <a:ea typeface="Segoe Pro SemiLight" charset="0"/>
                <a:cs typeface="Segoe Pro SemiLight" charset="0"/>
              </a:rPr>
              <a:t> 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7200" y="9288728"/>
            <a:ext cx="1778000" cy="381000"/>
          </a:xfrm>
          <a:prstGeom prst="rect">
            <a:avLst/>
          </a:prstGeom>
        </p:spPr>
      </p:pic>
      <p:sp>
        <p:nvSpPr>
          <p:cNvPr id="10" name="Rettangolo 9"/>
          <p:cNvSpPr/>
          <p:nvPr/>
        </p:nvSpPr>
        <p:spPr>
          <a:xfrm>
            <a:off x="1135294" y="359468"/>
            <a:ext cx="601551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" sz="17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Archivia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3514812" y="2666250"/>
            <a:ext cx="342631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" sz="17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Sposta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4806728" y="1077490"/>
            <a:ext cx="2306782" cy="70788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it" sz="100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Seleziona il pulsante </a:t>
            </a:r>
            <a:r>
              <a:rPr lang="it" sz="10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Archivia</a:t>
            </a:r>
            <a:r>
              <a:rPr lang="it" sz="100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 per spostare la conversazione o il messaggio evidenziato nella cartella </a:t>
            </a:r>
            <a:r>
              <a:rPr lang="it" sz="1000" b="1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Archivio</a:t>
            </a:r>
            <a:r>
              <a:rPr lang="it" sz="100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 di Outlook. Basta un clic per archiviare il messaggio altrove e conservarlo per il futuro. </a:t>
            </a:r>
            <a:endParaRPr lang="en-US" sz="1000">
              <a:latin typeface="Segoe Pro Display" charset="0"/>
              <a:ea typeface="Segoe Pro Display" charset="0"/>
              <a:cs typeface="Segoe Pro Display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831773" y="5717512"/>
            <a:ext cx="2306782" cy="24622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endParaRPr lang="en-US" sz="1000">
              <a:latin typeface="Segoe Pro Display" charset="0"/>
              <a:ea typeface="Segoe Pro Display" charset="0"/>
              <a:cs typeface="Segoe Pro Display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0" y="4090855"/>
            <a:ext cx="2707765" cy="116955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r" rtl="0"/>
            <a:r>
              <a:rPr lang="it" sz="1000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Puoi creare più cartelle per suddividere i messaggi in categorie e archiviarli. Fai clic con il pulsante destro del mouse sulla cartella Posta in arrivo, quindi scegli </a:t>
            </a:r>
            <a:r>
              <a:rPr lang="it" sz="1000" b="1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Nuova cartella</a:t>
            </a:r>
            <a:r>
              <a:rPr lang="it" sz="1000" dirty="0">
                <a:solidFill>
                  <a:srgbClr val="315D99"/>
                </a:solidFill>
                <a:latin typeface="Segoe Pro Display" charset="0"/>
                <a:ea typeface="Segoe Pro Display" charset="0"/>
                <a:cs typeface="Segoe Pro Display" charset="0"/>
              </a:rPr>
              <a:t>. Per spostare un messaggio, selezionalo nell'elenco dei messaggi, quindi trascinalo nella cartella che vuoi. </a:t>
            </a:r>
          </a:p>
        </p:txBody>
      </p:sp>
    </p:spTree>
    <p:extLst>
      <p:ext uri="{BB962C8B-B14F-4D97-AF65-F5344CB8AC3E}">
        <p14:creationId xmlns:p14="http://schemas.microsoft.com/office/powerpoint/2010/main" val="6616406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F46917140D694AAEAF39165F579555" ma:contentTypeVersion="10" ma:contentTypeDescription="Create a new document." ma:contentTypeScope="" ma:versionID="6f1e7b6f0b0d35ced780d0a55ee4053f">
  <xsd:schema xmlns:xsd="http://www.w3.org/2001/XMLSchema" xmlns:xs="http://www.w3.org/2001/XMLSchema" xmlns:p="http://schemas.microsoft.com/office/2006/metadata/properties" xmlns:ns1="http://schemas.microsoft.com/sharepoint/v3" xmlns:ns2="876de33e-aaa5-4507-9b92-b84e676ded0d" xmlns:ns3="9a0666c7-4cba-45e4-bb78-1ed48d50e5d1" xmlns:ns4="10dd7f8a-f247-48ee-8534-441ce336aea6" targetNamespace="http://schemas.microsoft.com/office/2006/metadata/properties" ma:root="true" ma:fieldsID="896d2b523964b19186340351f2b60ad5" ns1:_="" ns2:_="" ns3:_="" ns4:_="">
    <xsd:import namespace="http://schemas.microsoft.com/sharepoint/v3"/>
    <xsd:import namespace="876de33e-aaa5-4507-9b92-b84e676ded0d"/>
    <xsd:import namespace="9a0666c7-4cba-45e4-bb78-1ed48d50e5d1"/>
    <xsd:import namespace="10dd7f8a-f247-48ee-8534-441ce336aea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de33e-aaa5-4507-9b92-b84e676ded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0666c7-4cba-45e4-bb78-1ed48d50e5d1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1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d7f8a-f247-48ee-8534-441ce336ae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8248F2E-5A93-4129-BE54-9C0BA8909B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8A7052-6C53-4B40-86F4-5C80C7C032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76de33e-aaa5-4507-9b92-b84e676ded0d"/>
    <ds:schemaRef ds:uri="9a0666c7-4cba-45e4-bb78-1ed48d50e5d1"/>
    <ds:schemaRef ds:uri="10dd7f8a-f247-48ee-8534-441ce336ae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74D3B74-80BF-4E99-9F1F-561C67642B96}">
  <ds:schemaRefs>
    <ds:schemaRef ds:uri="http://purl.org/dc/terms/"/>
    <ds:schemaRef ds:uri="http://schemas.microsoft.com/office/2006/documentManagement/types"/>
    <ds:schemaRef ds:uri="876de33e-aaa5-4507-9b92-b84e676ded0d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10dd7f8a-f247-48ee-8534-441ce336aea6"/>
    <ds:schemaRef ds:uri="9a0666c7-4cba-45e4-bb78-1ed48d50e5d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1534</TotalTime>
  <Words>199</Words>
  <PresentationFormat>Custom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Pro</vt:lpstr>
      <vt:lpstr>Segoe Pro Display</vt:lpstr>
      <vt:lpstr>Segoe Pro Display Light</vt:lpstr>
      <vt:lpstr>Segoe Pro SemiLight</vt:lpstr>
      <vt:lpstr>Tema di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2017-09-12T06:37:10Z</dcterms:created>
  <dcterms:modified xsi:type="dcterms:W3CDTF">2017-09-18T11:44:45Z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0x010100D9F46917140D694AAEAF39165F579555</vt:lpwstr>
  </property>
</Properties>
</file>