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custDataLst>
    <p:tags r:id="rId11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17" autoAdjust="0"/>
  </p:normalViewPr>
  <p:slideViewPr>
    <p:cSldViewPr snapToGrid="0" snapToObjects="1" showGuides="1">
      <p:cViewPr>
        <p:scale>
          <a:sx n="220" d="100"/>
          <a:sy n="220" d="100"/>
        </p:scale>
        <p:origin x="156" y="-2646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modi per usare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al meglio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Firma con stile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Apri un </a:t>
            </a:r>
          </a:p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nuovo messaggio.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672761" y="8108557"/>
            <a:ext cx="2429139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Sulla barra multifunzione seleziona </a:t>
            </a:r>
            <a:r>
              <a:rPr lang="it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Firma</a:t>
            </a:r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quindi </a:t>
            </a:r>
            <a:r>
              <a:rPr lang="it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Firme</a:t>
            </a:r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Seleziona </a:t>
            </a:r>
          </a:p>
          <a:p>
            <a:pPr algn="ctr" rtl="0"/>
            <a:r>
              <a:rPr lang="it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Nuovo</a:t>
            </a:r>
            <a:r>
              <a:rPr lang="it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e assegna un nome alla firma.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Ora aggiungi le informazioni di contatto.</a:t>
            </a:r>
            <a:r>
              <a:rPr lang="it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Procedure e video: </a:t>
            </a:r>
          </a:p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614530" y="9461353"/>
            <a:ext cx="456906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500">
                <a:latin typeface="Segoe Pro Display" charset="0"/>
                <a:ea typeface="Segoe Pro Display" charset="0"/>
                <a:cs typeface="Segoe Pro Display" charset="0"/>
              </a:rPr>
              <a:t>Il simbolo @ è la chiave per fare in modo che i tuoi messaggi non passino inosservati. È anche un modo semplice per aggiungere persone alla riga 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22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Tutte le persone menzionate con @ vengono aggiunte automaticamente alla riga A. Outlook mostra il simbolo @ nell'elenco dei messaggi in arrivo del destinatario, per attirare la sua attenzione.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Testo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33546" y="2790755"/>
            <a:ext cx="822945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Immagini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71431" y="2796470"/>
            <a:ext cx="114170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Collegamenti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Attira l'attenzione con una menzione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Digita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prima del nome di </a:t>
            </a:r>
          </a:p>
          <a:p>
            <a:pPr rtl="0"/>
            <a:r>
              <a:rPr lang="it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una persona nel </a:t>
            </a:r>
          </a:p>
          <a:p>
            <a:pPr rtl="0"/>
            <a:r>
              <a:rPr lang="it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del corpo del messaggio.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5036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116975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Procedure e video: </a:t>
            </a:r>
          </a:p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3855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it" sz="16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Lavora a un file in collaborazione con altri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600">
                <a:latin typeface="Segoe Pro Display Light" charset="0"/>
                <a:ea typeface="Segoe Pro Display Light" charset="0"/>
                <a:cs typeface="Segoe Pro Display Light" charset="0"/>
              </a:rPr>
              <a:t>Contrassegna i messaggi urgenti per ricordarti </a:t>
            </a:r>
          </a:p>
          <a:p>
            <a:pPr rtl="0"/>
            <a:r>
              <a:rPr lang="it" sz="1600">
                <a:latin typeface="Segoe Pro Display Light" charset="0"/>
                <a:ea typeface="Segoe Pro Display Light" charset="0"/>
                <a:cs typeface="Segoe Pro Display Light" charset="0"/>
              </a:rPr>
              <a:t>di completare, rispondere, chiamare e così via.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Seleziona un file nel computer.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Allega il file al messaggio.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22770" y="2444167"/>
            <a:ext cx="205875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Seleziona l'elenco a discesa accanto al nome del file.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Carica in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Non dimenticare nulla con i promemoria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210896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Chatta e modifica file di Word, Excel e PowerPoint con altre persone. Vedi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326316" y="9126849"/>
            <a:ext cx="209135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Seleziona l'icona Contrassegno</a:t>
            </a:r>
          </a:p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nell'elenco dei messaggi.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621044" y="9126849"/>
            <a:ext cx="248515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Fai clic con il pulsante destro del mouse sul contrassegno e scegli </a:t>
            </a:r>
            <a:r>
              <a:rPr lang="it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Aggiungi promemoria</a:t>
            </a:r>
            <a:r>
              <a:rPr lang="it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it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Imposta le opzioni per il promemoria.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49998" y="6512317"/>
            <a:ext cx="6633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" sz="16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Per altri suggerimenti, video, informazioni della Guida e corsi di formazione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" sz="3700" b="1" i="1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Visita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Queste esperienze sono disponibili in Outlook 2016 e Outlook per Office 365. </a:t>
            </a:r>
          </a:p>
          <a:p>
            <a:pPr algn="ctr" rtl="0"/>
            <a:endParaRPr lang="en-US" sz="170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it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Hai qualche domanda? Chiedi ad "Aiutami"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" sz="1500">
                <a:latin typeface="Segoe Pro Display" charset="0"/>
                <a:ea typeface="Segoe Pro Display" charset="0"/>
                <a:cs typeface="Segoe Pro Display" charset="0"/>
              </a:rPr>
              <a:t>Usa </a:t>
            </a:r>
            <a:r>
              <a:rPr lang="it" sz="1500" b="1">
                <a:latin typeface="Segoe Pro Display" charset="0"/>
                <a:ea typeface="Segoe Pro Display" charset="0"/>
                <a:cs typeface="Segoe Pro Display" charset="0"/>
              </a:rPr>
              <a:t>Che cosa si vuole fare? </a:t>
            </a:r>
            <a:r>
              <a:rPr lang="it" sz="1500">
                <a:latin typeface="Segoe Pro Display" charset="0"/>
                <a:ea typeface="Segoe Pro Display" charset="0"/>
                <a:cs typeface="Segoe Pro Display" charset="0"/>
              </a:rPr>
              <a:t>per informazioni </a:t>
            </a:r>
          </a:p>
          <a:p>
            <a:pPr rtl="0"/>
            <a:r>
              <a:rPr lang="it" sz="1500">
                <a:latin typeface="Segoe Pro Display" charset="0"/>
                <a:ea typeface="Segoe Pro Display" charset="0"/>
                <a:cs typeface="Segoe Pro Display" charset="0"/>
              </a:rPr>
              <a:t>su tutto ciò che puoi fare in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86789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Digita un'azione,</a:t>
            </a:r>
          </a:p>
          <a:p>
            <a:pPr rtl="0"/>
            <a:r>
              <a:rPr lang="it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ad esempio </a:t>
            </a:r>
            <a:r>
              <a:rPr lang="it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 leggere.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927076" y="4295775"/>
            <a:ext cx="1746678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Poi seleziona uno dei risultati della ricerca oppure </a:t>
            </a:r>
            <a:r>
              <a:rPr lang="it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Visualizza la Guida</a:t>
            </a:r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Procedure </a:t>
            </a:r>
          </a:p>
          <a:p>
            <a:pPr rtl="0"/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 video: </a:t>
            </a:r>
          </a:p>
          <a:p>
            <a:pPr rtl="0"/>
            <a:r>
              <a:rPr lang="it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808315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0dd7f8a-f247-48ee-8534-441ce336aea6"/>
    <ds:schemaRef ds:uri="http://purl.org/dc/elements/1.1/"/>
    <ds:schemaRef ds:uri="http://schemas.microsoft.com/sharepoint/v3"/>
    <ds:schemaRef ds:uri="9a0666c7-4cba-45e4-bb78-1ed48d50e5d1"/>
    <ds:schemaRef ds:uri="876de33e-aaa5-4507-9b92-b84e676ded0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317</Words>
  <PresentationFormat>Custom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Segoe Pro</vt:lpstr>
      <vt:lpstr>Segoe Pro Display</vt:lpstr>
      <vt:lpstr>Segoe Pro Display Light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2017-09-19T14:03:46Z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