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customXml/item3.xml" ContentType="application/xml"/>
  <Override PartName="/customXml/itemProps31.xml" ContentType="application/vnd.openxmlformats-officedocument.customXmlProperties+xml"/>
  <Override PartName="/ppt/handoutMasters/handoutMaster11.xml" ContentType="application/vnd.openxmlformats-officedocument.presentationml.handoutMaster+xml"/>
  <Override PartName="/ppt/theme/theme31.xml" ContentType="application/vnd.openxmlformats-officedocument.theme+xml"/>
  <Override PartName="/customXml/item22.xml" ContentType="application/xml"/>
  <Override PartName="/customXml/itemProps22.xml" ContentType="application/vnd.openxmlformats-officedocument.customXmlProperties+xml"/>
  <Override PartName="/customXml/item13.xml" ContentType="application/xml"/>
  <Override PartName="/customXml/itemProps13.xml" ContentType="application/vnd.openxmlformats-officedocument.customXmlProperties+xml"/>
  <Override PartName="/ppt/notesMasters/notesMaster11.xml" ContentType="application/vnd.openxmlformats-officedocument.presentationml.notesMaster+xml"/>
  <Override PartName="/ppt/theme/theme22.xml" ContentType="application/vnd.openxmlformats-officedocument.theme+xml"/>
  <Override PartName="/ppt/tableStyles.xml" ContentType="application/vnd.openxmlformats-officedocument.presentationml.tableStyles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13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docProps/custom.xml" ContentType="application/vnd.openxmlformats-officedocument.custom-propertie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custom-properties" Target="/docProps/custom.xml" Id="rId5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12192000" cy="6858000"/>
  <p:notesSz cx="6858000" cy="9144000"/>
  <p:defaultTextStyle>
    <a:defPPr rtl="0"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 autoAdjust="0"/>
  </p:normalViewPr>
  <p:slideViewPr>
    <p:cSldViewPr snapToGrid="0">
      <p:cViewPr varScale="1">
        <p:scale>
          <a:sx n="113" d="100"/>
          <a:sy n="113" d="100"/>
        </p:scale>
        <p:origin x="492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3840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8" /><Relationship Type="http://schemas.openxmlformats.org/officeDocument/2006/relationships/customXml" Target="/customXml/item3.xml" Id="rId3" /><Relationship Type="http://schemas.openxmlformats.org/officeDocument/2006/relationships/handoutMaster" Target="/ppt/handoutMasters/handoutMaster11.xml" Id="rId7" /><Relationship Type="http://schemas.openxmlformats.org/officeDocument/2006/relationships/customXml" Target="/customXml/item22.xml" Id="rId2" /><Relationship Type="http://schemas.openxmlformats.org/officeDocument/2006/relationships/customXml" Target="/customXml/item13.xml" Id="rId1" /><Relationship Type="http://schemas.openxmlformats.org/officeDocument/2006/relationships/notesMaster" Target="/ppt/notesMasters/notesMaster11.xml" Id="rId6" /><Relationship Type="http://schemas.openxmlformats.org/officeDocument/2006/relationships/tableStyles" Target="/ppt/tableStyles.xml" Id="rId11" /><Relationship Type="http://schemas.openxmlformats.org/officeDocument/2006/relationships/slide" Target="/ppt/slides/slide11.xml" Id="rId5" /><Relationship Type="http://schemas.openxmlformats.org/officeDocument/2006/relationships/theme" Target="/ppt/theme/theme13.xml" Id="rId10" /><Relationship Type="http://schemas.openxmlformats.org/officeDocument/2006/relationships/slideMaster" Target="/ppt/slideMasters/slideMaster11.xml" Id="rId4" /><Relationship Type="http://schemas.openxmlformats.org/officeDocument/2006/relationships/viewProps" Target="/ppt/viewProps.xml" Id="rId9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1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EE18FA9B-3E06-41AF-BDF7-6710797097D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40F9B942-99CF-4AC4-9F77-E625D2C71C6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8F5E91F-233D-4BAD-88E7-DB45B3CA3A4B}" type="datetime1">
              <a:rPr lang="it-IT" smtClean="0"/>
              <a:t>28/06/2021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CAD4C1D-64AA-4DA1-8A75-FCF5ECA4501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D886DA9-2A38-4F39-B33B-4F7B5E44448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775EF03-110B-4710-A708-FEF1927612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23214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2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noProof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C3B5E55-EF73-43F0-89AA-F85783E7B217}" type="datetime1">
              <a:rPr lang="it-IT" noProof="0" smtClean="0"/>
              <a:t>28/06/2021</a:t>
            </a:fld>
            <a:endParaRPr lang="it-IT" noProof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-IT" noProof="0"/>
              <a:t>Fare clic per modificare lo stile del titolo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18CCA95-4F40-4CDD-BF1E-B8C9EB86EE73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5662959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918CCA95-4F40-4CDD-BF1E-B8C9EB86EE73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180514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ttangolo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Casella di testo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sz="1800" noProof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it-IT" sz="1000" noProof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 rtlCol="0"/>
          <a:lstStyle/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07CD488-9C9D-4553-8F84-D477CE88B351}" type="datetime1">
              <a:rPr lang="it-IT" noProof="0" smtClean="0"/>
              <a:t>28/06/2021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00CBFCC-E1FF-473E-BF42-70E7405CF173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61784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ttangolo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rtlCol="0" anchor="t">
            <a:normAutofit/>
          </a:bodyPr>
          <a:lstStyle>
            <a:lvl1pPr algn="r">
              <a:defRPr sz="6000"/>
            </a:lvl1pPr>
          </a:lstStyle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rtlCol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it-IT" noProof="0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69E2F73-5BFD-466E-A334-59EB102E5342}" type="datetime1">
              <a:rPr lang="it-IT" noProof="0" smtClean="0"/>
              <a:t>28/06/2021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Ins="45720" rtlCol="0"/>
          <a:lstStyle/>
          <a:p>
            <a:pPr rtl="0"/>
            <a:fld id="{600CBFCC-E1FF-473E-BF42-70E7405CF173}" type="slidenum">
              <a:rPr lang="it-IT" noProof="0" smtClean="0"/>
              <a:t>‹N›</a:t>
            </a:fld>
            <a:endParaRPr lang="it-IT" noProof="0"/>
          </a:p>
        </p:txBody>
      </p:sp>
      <p:sp>
        <p:nvSpPr>
          <p:cNvPr id="13" name="Casella di testo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sz="2400" noProof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it-IT" sz="2400" noProof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9878285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ttangolo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Casella di testo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sz="1800" noProof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it-IT" sz="1000" noProof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 rtlCol="0"/>
          <a:lstStyle>
            <a:lvl1pPr algn="l">
              <a:defRPr/>
            </a:lvl1pPr>
          </a:lstStyle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D9B2747-05E1-4A19-9571-65E8BC4CCE4C}" type="datetime1">
              <a:rPr lang="it-IT" noProof="0" smtClean="0"/>
              <a:t>28/06/2021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00CBFCC-E1FF-473E-BF42-70E7405CF173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11642362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ttangolo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ttangolo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 anchor="ctr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6CEFBC4-7E4E-4314-B99D-168B85F28428}" type="datetime1">
              <a:rPr lang="it-IT" noProof="0" smtClean="0"/>
              <a:t>28/06/2021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00CBFCC-E1FF-473E-BF42-70E7405CF173}" type="slidenum">
              <a:rPr lang="it-IT" noProof="0" smtClean="0"/>
              <a:t>‹N›</a:t>
            </a:fld>
            <a:endParaRPr lang="it-IT" noProof="0"/>
          </a:p>
        </p:txBody>
      </p:sp>
      <p:sp>
        <p:nvSpPr>
          <p:cNvPr id="7" name="Casella di testo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sz="1800" noProof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it-IT" sz="1000" noProof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02941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ttangolo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ttangolo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Casella di testo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sz="1800" noProof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it-IT" sz="1000" noProof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rtlCol="0" anchor="t">
            <a:normAutofit/>
          </a:bodyPr>
          <a:lstStyle>
            <a:lvl1pPr algn="r">
              <a:defRPr sz="3200"/>
            </a:lvl1pPr>
          </a:lstStyle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rtlCol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E8A7559-41CC-4070-9D7C-5ED15B4F830F}" type="datetime1">
              <a:rPr lang="it-IT" noProof="0" smtClean="0"/>
              <a:t>28/06/2021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00CBFCC-E1FF-473E-BF42-70E7405CF173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636461385"/>
      </p:ext>
    </p:extLst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ttangolo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ttangolo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 rtlCol="0"/>
          <a:lstStyle/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D10E7B9-5719-41BA-B912-0D2F50BEF425}" type="datetime1">
              <a:rPr lang="it-IT" noProof="0" smtClean="0"/>
              <a:t>28/06/2021</a:t>
            </a:fld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00CBFCC-E1FF-473E-BF42-70E7405CF173}" type="slidenum">
              <a:rPr lang="it-IT" noProof="0" smtClean="0"/>
              <a:t>‹N›</a:t>
            </a:fld>
            <a:endParaRPr lang="it-IT" noProof="0"/>
          </a:p>
        </p:txBody>
      </p:sp>
      <p:sp>
        <p:nvSpPr>
          <p:cNvPr id="10" name="Casella di testo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sz="1800" noProof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it-IT" sz="1000" noProof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05007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ttangolo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ttangolo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Casella di testo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sz="1800" noProof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it-IT" sz="1000" noProof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 rtlCol="0"/>
          <a:lstStyle/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rtlCol="0"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rtlCol="0"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EA676C4-EEB2-49EE-87D5-1BAFC501EB2A}" type="datetime1">
              <a:rPr lang="it-IT" noProof="0" smtClean="0"/>
              <a:t>28/06/2021</a:t>
            </a:fld>
            <a:endParaRPr lang="it-IT" noProof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00CBFCC-E1FF-473E-BF42-70E7405CF173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422361363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tangolo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ttangolo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E302C47-61FB-45C7-A8F7-6947253A287F}" type="datetime1">
              <a:rPr lang="it-IT" noProof="0" smtClean="0"/>
              <a:t>28/06/2021</a:t>
            </a:fld>
            <a:endParaRPr lang="it-IT" noProof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00CBFCC-E1FF-473E-BF42-70E7405CF173}" type="slidenum">
              <a:rPr lang="it-IT" noProof="0" smtClean="0"/>
              <a:t>‹N›</a:t>
            </a:fld>
            <a:endParaRPr lang="it-IT" noProof="0"/>
          </a:p>
        </p:txBody>
      </p:sp>
      <p:sp>
        <p:nvSpPr>
          <p:cNvPr id="8" name="Casella di testo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sz="1800" noProof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it-IT" sz="1000" noProof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66568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ttangolo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9726E24-6F60-40B7-810C-807F1F304C0D}" type="datetime1">
              <a:rPr lang="it-IT" noProof="0" smtClean="0"/>
              <a:t>28/06/2021</a:t>
            </a:fld>
            <a:endParaRPr lang="it-IT" noProof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00CBFCC-E1FF-473E-BF42-70E7405CF173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92467245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tangolo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ttangolo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Casella di testo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sz="1800" noProof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it-IT" sz="1000" noProof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rtlCol="0" anchor="b">
            <a:normAutofit/>
          </a:bodyPr>
          <a:lstStyle>
            <a:lvl1pPr algn="l">
              <a:defRPr sz="2400"/>
            </a:lvl1pPr>
          </a:lstStyle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rtlCol="0" anchor="ctr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 rtlCol="0"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0150CA8-A1AA-4544-B665-FE80C08AD520}" type="datetime1">
              <a:rPr lang="it-IT" noProof="0" smtClean="0"/>
              <a:t>28/06/2021</a:t>
            </a:fld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00CBFCC-E1FF-473E-BF42-70E7405CF173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1650365514"/>
      </p:ext>
    </p:extLst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tangolo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ttangolo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egnaposto immagine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0"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it-IT" noProof="0"/>
              <a:t>Fare clic sull'icona per inserire un'immagine</a:t>
            </a:r>
          </a:p>
        </p:txBody>
      </p:sp>
      <p:sp>
        <p:nvSpPr>
          <p:cNvPr id="10" name="Casella di testo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sz="1800" noProof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it-IT" sz="1000" noProof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rtlCol="0" anchor="b">
            <a:normAutofit/>
          </a:bodyPr>
          <a:lstStyle>
            <a:lvl1pPr algn="l">
              <a:defRPr sz="3200"/>
            </a:lvl1pPr>
          </a:lstStyle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 rtlCol="0"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913D6C-6F1B-40A0-90BF-C5C5874F5EB9}" type="datetime1">
              <a:rPr lang="it-IT" noProof="0" smtClean="0"/>
              <a:t>28/06/2021</a:t>
            </a:fld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00CBFCC-E1FF-473E-BF42-70E7405CF173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746702124"/>
      </p:ext>
    </p:extLst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image" Target="/ppt/media/image2.png" Id="rId13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3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Relationship Type="http://schemas.openxmlformats.org/officeDocument/2006/relationships/image" Target="/ppt/media/image32.png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magin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Immagin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ttangolo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it-IT" noProof="0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  <a:p>
            <a:pPr lvl="5" rtl="0"/>
            <a:r>
              <a:rPr lang="it-IT" noProof="0"/>
              <a:t>Sesto livello</a:t>
            </a:r>
          </a:p>
          <a:p>
            <a:pPr lvl="6" rtl="0"/>
            <a:r>
              <a:rPr lang="it-IT" noProof="0"/>
              <a:t>Settimo livello</a:t>
            </a:r>
          </a:p>
          <a:p>
            <a:pPr lvl="7" rtl="0"/>
            <a:r>
              <a:rPr lang="it-IT" noProof="0"/>
              <a:t>Ottavo livello</a:t>
            </a:r>
          </a:p>
          <a:p>
            <a:pPr lvl="8" rtl="0"/>
            <a:r>
              <a:rPr lang="it-IT" noProof="0"/>
              <a:t>Nono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rtl="0"/>
            <a:fld id="{AE991901-CBF4-4529-9287-CF12631F9EDE}" type="datetime1">
              <a:rPr lang="it-IT" noProof="0" smtClean="0"/>
              <a:t>28/06/2021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00CBFCC-E1FF-473E-BF42-70E7405CF173}" type="slidenum">
              <a:rPr lang="it-IT" noProof="0" smtClean="0"/>
              <a:t>‹N›</a:t>
            </a:fld>
            <a:endParaRPr lang="it-IT" noProof="0"/>
          </a:p>
        </p:txBody>
      </p:sp>
      <p:sp>
        <p:nvSpPr>
          <p:cNvPr id="57" name="Rettangolo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717581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FB28281-3783-403A-B1AB-0182A003DF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4542EAC-8BF3-4BFD-9891-145BC49409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3726541"/>
      </p:ext>
    </p:extLst>
  </p:cSld>
  <p:clrMapOvr>
    <a:masterClrMapping/>
  </p:clrMapOvr>
</p:sld>
</file>

<file path=ppt/theme/_rels/theme13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3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ppt/theme/theme2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2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0" ma:contentTypeDescription="Create a new document." ma:contentTypeScope="" ma:versionID="1267097ee5f5874adfcc408041ae252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95891a93df65b14727750f2c06c306c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3.xml><?xml version="1.0" encoding="utf-8"?>
<ds:datastoreItem xmlns:ds="http://schemas.openxmlformats.org/officeDocument/2006/customXml" ds:itemID="{79B0F2AC-8567-4D03-BFFC-653DB596C528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2.xml><?xml version="1.0" encoding="utf-8"?>
<ds:datastoreItem xmlns:ds="http://schemas.openxmlformats.org/officeDocument/2006/customXml" ds:itemID="{7C2F7BF6-CD39-4568-B8BD-EA8D252E10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1.xml><?xml version="1.0" encoding="utf-8"?>
<ds:datastoreItem xmlns:ds="http://schemas.openxmlformats.org/officeDocument/2006/customXml" ds:itemID="{350455F8-10A0-4EEF-9BB1-9035E295B165}">
  <ds:schemaRefs>
    <ds:schemaRef ds:uri="http://schemas.microsoft.com/sharepoint/v3/contenttype/forms"/>
  </ds:schemaRefs>
</ds:datastoreItem>
</file>

<file path=docProps/app.xml><?xml version="1.0" encoding="utf-8"?>
<ap:Properties xmlns:vt="http://schemas.openxmlformats.org/officeDocument/2006/docPropsVTypes" xmlns:ap="http://schemas.openxmlformats.org/officeDocument/2006/extended-properties">
  <ap:Template>Madison</ap:Template>
  <ap:TotalTime>0</ap:TotalTime>
  <ap:Words>1</ap:Words>
  <ap:PresentationFormat>Widescreen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ap:HeadingPairs>
  <ap:TitlesOfParts>
    <vt:vector baseType="lpstr" size="7">
      <vt:lpstr>Arial</vt:lpstr>
      <vt:lpstr>Calibri</vt:lpstr>
      <vt:lpstr>MS Shell Dlg 2</vt:lpstr>
      <vt:lpstr>Wingdings</vt:lpstr>
      <vt:lpstr>Wingdings 3</vt:lpstr>
      <vt:lpstr>Madison</vt:lpstr>
      <vt:lpstr>Presentazione standard di PowerPoint</vt:lpstr>
    </vt:vector>
  </ap:TitlesOfParts>
  <ap:Company/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modified xsi:type="dcterms:W3CDTF">2021-06-28T08:19:55Z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