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0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69445E-4865-4573-800A-5536F9B73983}" type="datetime1">
              <a:rPr lang="it-IT" smtClean="0"/>
              <a:t>28/06/2021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D98A85-43CB-4CDC-8FF1-647F52B29F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4DC83FA-5952-4E08-9B98-6323839E1646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3B4569-3B6E-468D-B981-DA515F47BCE4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F3B4569-3B6E-468D-B981-DA515F47BCE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po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igura a mano libera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igura a mano libera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igura a mano libera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igura a mano libera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igura a mano libera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igura a mano libera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igura a mano libera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igura a mano libera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igura a mano libera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igura a mano libera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igura a mano libera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igura a mano libera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igura a mano libera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igura a mano libera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igura a mano libera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igura a mano libera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igura a mano libera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igura a mano libera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igura a mano libera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igura a mano libera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igura a mano libera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po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ttangolo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iangolo isosce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ttangolo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38FE92-BA29-4E7A-8F16-BD709C814879}" type="datetime1">
              <a:rPr lang="it-IT" noProof="0" smtClean="0"/>
              <a:t>28/06/2021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uppo 88"/>
          <p:cNvGrpSpPr/>
          <p:nvPr/>
        </p:nvGrpSpPr>
        <p:grpSpPr>
          <a:xfrm>
            <a:off x="-329674" y="-59376"/>
            <a:ext cx="12515851" cy="6934071"/>
            <a:chOff x="-329674" y="-51881"/>
            <a:chExt cx="12515851" cy="6934071"/>
          </a:xfrm>
        </p:grpSpPr>
        <p:sp>
          <p:nvSpPr>
            <p:cNvPr id="90" name="Figura a mano libera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igura a mano libera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igura a mano libera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igura a mano libera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igura a mano libera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igura a mano libera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igura a mano libera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igura a mano libera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igura a mano libera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igura a mano libera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igura a mano libera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igura a mano libera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igura a mano libera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igura a mano libera 18"/>
            <p:cNvSpPr/>
            <p:nvPr/>
          </p:nvSpPr>
          <p:spPr bwMode="auto">
            <a:xfrm>
              <a:off x="6463239" y="15853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igura a mano libera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igura a mano libera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igura a mano libera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igura a mano libera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igura a mano libera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po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ttangolo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Triangolo isosce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ttangolo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rtlCol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20FA5F95-4132-4264-BB7D-0F171E61EAFA}" type="datetime1">
              <a:rPr lang="it-IT" noProof="0" smtClean="0"/>
              <a:t>28/06/2021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po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igura a mano libera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igura a mano libera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igura a mano libera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igura a mano libera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igura a mano libera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igura a mano libera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igura a mano libera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igura a mano libera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igura a mano libera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igura a mano libera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igura a mano libera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igura a mano libera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igura a mano libera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igura a mano libera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igura a mano libera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igura a mano libera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igura a mano libera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igura a mano libera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igura a mano libera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igura a mano libera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igura a mano libera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po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ttangolo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Triangolo isosce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ttangolo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 rtlCol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C7A3CD80-DD95-43DC-83E7-3900661C7DD8}" type="datetime1">
              <a:rPr lang="it-IT" noProof="0" smtClean="0"/>
              <a:t>28/06/2021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po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igura a mano libera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igura a mano libera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igura a mano libera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igura a mano libera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igura a mano libera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igura a mano libera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igura a mano libera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igura a mano libera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igura a mano libera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igura a mano libera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igura a mano libera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igura a mano libera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igura a mano libera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igura a mano libera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igura a mano libera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igura a mano libera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igura a mano libera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igura a mano libera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igura a mano libera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igura a mano libera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igura a mano libera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uppo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ttangolo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Triangolo isosce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ttangolo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rtlCol="0" anchor="ctr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588B67-500B-48D1-894D-F0D1B527C41A}" type="datetime1">
              <a:rPr lang="it-IT" noProof="0" smtClean="0"/>
              <a:t>28/06/2021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o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igura a mano libera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igura a mano libera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igura a mano libera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igura a mano libera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igura a mano libera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igura a mano libera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igura a mano libera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igura a mano libera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igura a mano libera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igura a mano libera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igura a mano libera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igura a mano libera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igura a mano libera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igura a mano libera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igura a mano libera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igura a mano libera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igura a mano libera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igura a mano libera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igura a mano libera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po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ttangolo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Triangolo isosce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ttangolo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rtlCol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D5FB6FA2-3CB4-4A40-9633-7B5CFEA6DD7E}" type="datetime1">
              <a:rPr lang="it-IT" noProof="0" smtClean="0"/>
              <a:t>28/06/2021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o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igura a mano libera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igura a mano libera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igura a mano libera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igura a mano libera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igura a mano libera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igura a mano libera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igura a mano libera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igura a mano libera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igura a mano libera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igura a mano libera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igura a mano libera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igura a mano libera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igura a mano libera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igura a mano libera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igura a mano libera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igura a mano libera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igura a mano libera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igura a mano libera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igura a mano libera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igura a mano libera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igura a mano libera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uppo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ttangolo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Triangolo isosce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ttangolo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D2DC9771-90DE-42E2-93EF-624C686C1A31}" type="datetime1">
              <a:rPr lang="it-IT" noProof="0" smtClean="0"/>
              <a:t>28/06/2021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o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igura a mano libera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igura a mano libera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igura a mano libera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igura a mano libera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igura a mano libera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igura a mano libera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igura a mano libera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igura a mano libera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igura a mano libera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igura a mano libera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igura a mano libera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igura a mano libera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igura a mano libera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igura a mano libera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igura a mano libera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igura a mano libera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igura a mano libera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igura a mano libera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igura a mano libera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igura a mano libera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igura a mano libera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uppo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ttangolo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Triangolo isosce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ttangolo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ADCA8017-23E4-4814-AA46-62B65A3FA878}" type="datetime1">
              <a:rPr lang="it-IT" noProof="0" smtClean="0"/>
              <a:t>28/06/2021</a:t>
            </a:fld>
            <a:endParaRPr lang="it-IT" noProof="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o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igura a mano libera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igura a mano libera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igura a mano libera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igura a mano libera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igura a mano libera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igura a mano libera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igura a mano libera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igura a mano libera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igura a mano libera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igura a mano libera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igura a mano libera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igura a mano libera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igura a mano libera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igura a mano libera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igura a mano libera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igura a mano libera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igura a mano libera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igura a mano libera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igura a mano libera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igura a mano libera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igura a mano libera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uppo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ttangolo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Triangolo isosce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ttangolo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3DBAA5-3105-4DFD-8C28-F1777FC5A4DE}" type="datetime1">
              <a:rPr lang="it-IT" noProof="0" smtClean="0"/>
              <a:t>28/06/2021</a:t>
            </a:fld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9D33B3DD-1025-45F4-B187-01A31B4E0F02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po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igura a mano libera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igura a mano libera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igura a mano libera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igura a mano libera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igura a mano libera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igura a mano libera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igura a mano libera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igura a mano libera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igura a mano libera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igura a mano libera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igura a mano libera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igura a mano libera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igura a mano libera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igura a mano libera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igura a mano libera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igura a mano libera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igura a mano libera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igura a mano libera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igura a mano libera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igura a mano libera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igura a mano libera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uppo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ttangolo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Triangolo isosce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ttangolo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rtlCol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rtlCol="0" anchor="ctr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 rtlCol="0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E9D73D-4211-4EFC-84E8-E35EA60BD36A}" type="datetime1">
              <a:rPr lang="it-IT" noProof="0" smtClean="0"/>
              <a:t>28/06/2021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uppo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igura a mano libera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igura a mano libera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igura a mano libera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igura a mano libera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igura a mano libera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igura a mano libera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igura a mano libera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igura a mano libera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igura a mano libera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igura a mano libera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igura a mano libera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igura a mano libera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igura a mano libera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igura a mano libera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igura a mano libera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igura a mano libera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igura a mano libera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igura a mano libera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igura a mano libera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uppo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ttangolo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Triangolo isosce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ttangolo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 dirty="0"/>
              <a:t>Fare clic sull'icona per inserire un'immagine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rtlCol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15CFC5C6-1B6F-49E0-87ED-5DAA3DBB623B}" type="datetime1">
              <a:rPr lang="it-IT" noProof="0" smtClean="0"/>
              <a:t>28/06/2021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it-IT" noProof="0" smtClean="0"/>
              <a:t>‹N›</a:t>
            </a:fld>
            <a:endParaRPr lang="it-IT" noProof="0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  <a:p>
            <a:pPr lvl="5" rtl="0"/>
            <a:r>
              <a:rPr lang="it-IT" noProof="0"/>
              <a:t>6</a:t>
            </a:r>
          </a:p>
          <a:p>
            <a:pPr lvl="6" rtl="0"/>
            <a:r>
              <a:rPr lang="it-IT" noProof="0"/>
              <a:t>7</a:t>
            </a:r>
          </a:p>
          <a:p>
            <a:pPr lvl="7" rtl="0"/>
            <a:r>
              <a:rPr lang="it-IT" noProof="0"/>
              <a:t>8</a:t>
            </a:r>
          </a:p>
          <a:p>
            <a:pPr lvl="8" rtl="0"/>
            <a:r>
              <a:rPr lang="it-IT" noProof="0"/>
              <a:t>9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19D8A-484D-45C3-863F-5F4022CB9203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theme/theme13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3C239BB0-53B8-40A5-8BB9-15D2ED1AEBC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1E480F86-A978-4060-BF60-56AAB322F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Atlas</ap:Template>
  <ap:TotalTime>0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ap:HeadingPairs>
  <ap:TitlesOfParts>
    <vt:vector baseType="lpstr" size="6">
      <vt:lpstr>Calibri</vt:lpstr>
      <vt:lpstr>Calibri Light</vt:lpstr>
      <vt:lpstr>Rockwell</vt:lpstr>
      <vt:lpstr>Wingdings</vt:lpstr>
      <vt:lpstr>Atlante</vt:lpstr>
      <vt:lpstr>Presentazione standard di PowerPoint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2021-06-24T03:18:07Z</dcterms:created>
  <dcterms:modified xsi:type="dcterms:W3CDTF">2021-06-28T08:14:00Z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