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1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610.xml" ContentType="application/vnd.openxmlformats-officedocument.presentationml.slide+xml"/>
  <Override PartName="/ppt/notesSlides/notesSlide610.xml" ContentType="application/vnd.openxmlformats-officedocument.presentationml.notesSlide+xml"/>
  <Override PartName="/ppt/presProps.xml" ContentType="application/vnd.openxmlformats-officedocument.presentationml.presProps+xml"/>
  <Override PartName="/ppt/slides/slide511.xml" ContentType="application/vnd.openxmlformats-officedocument.presentationml.slide+xml"/>
  <Override PartName="/ppt/notesSlides/notesSlide511.xml" ContentType="application/vnd.openxmlformats-officedocument.presentationml.notesSlide+xml"/>
  <Override PartName="/ppt/slides/slide1012.xml" ContentType="application/vnd.openxmlformats-officedocument.presentationml.slide+xml"/>
  <Override PartName="/ppt/notesSlides/notesSlide1012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90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16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handoutMaster" Target="/ppt/handoutMasters/handoutMaster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2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notesMaster" Target="/ppt/notesMasters/notesMaster11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5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6.xml" Id="rId6" /><Relationship Type="http://schemas.openxmlformats.org/officeDocument/2006/relationships/slide" Target="/ppt/slides/slide77.xml" Id="rId11" /><Relationship Type="http://schemas.openxmlformats.org/officeDocument/2006/relationships/slide" Target="/ppt/slides/slide18.xml" Id="rId5" /><Relationship Type="http://schemas.openxmlformats.org/officeDocument/2006/relationships/slide" Target="/ppt/slides/slide119.xml" Id="rId15" /><Relationship Type="http://schemas.openxmlformats.org/officeDocument/2006/relationships/slide" Target="/ppt/slides/slide610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1.xml" Id="rId9" /><Relationship Type="http://schemas.openxmlformats.org/officeDocument/2006/relationships/slide" Target="/ppt/slides/slide1012.xml" Id="rId14" /><Relationship Type="http://schemas.openxmlformats.org/officeDocument/2006/relationships/tableStyles" Target="/ppt/tableStyle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4D079AA-0E7F-4FA6-AB29-3F3A383EC2A5}" type="datetime1">
              <a:rPr lang="it-IT" smtClean="0"/>
              <a:t>27/11/2020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it-IT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273FC0-2662-4706-907F-7D14F8EFAF4B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it-IT" noProof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2.xml.rels>&#65279;<?xml version="1.0" encoding="utf-8"?><Relationships xmlns="http://schemas.openxmlformats.org/package/2006/relationships"><Relationship Type="http://schemas.openxmlformats.org/officeDocument/2006/relationships/slide" Target="/ppt/slides/slide1012.xml" Id="rId2" /><Relationship Type="http://schemas.openxmlformats.org/officeDocument/2006/relationships/notesMaster" Target="/ppt/notesMasters/notesMaster11.xml" Id="rId1" /></Relationships>
</file>

<file path=ppt/notesSlides/_rels/notesSlide119.xml.rels>&#65279;<?xml version="1.0" encoding="utf-8"?><Relationships xmlns="http://schemas.openxmlformats.org/package/2006/relationships"><Relationship Type="http://schemas.openxmlformats.org/officeDocument/2006/relationships/slide" Target="/ppt/slides/slide119.xml" Id="rId2" /><Relationship Type="http://schemas.openxmlformats.org/officeDocument/2006/relationships/notesMaster" Target="/ppt/notesMasters/notesMaster11.xml" Id="rId1" /></Relationships>
</file>

<file path=ppt/notesSlides/_rels/notesSlide125.xml.rels>&#65279;<?xml version="1.0" encoding="utf-8"?><Relationships xmlns="http://schemas.openxmlformats.org/package/2006/relationships"><Relationship Type="http://schemas.openxmlformats.org/officeDocument/2006/relationships/slide" Target="/ppt/slides/slide125.xml" Id="rId2" /><Relationship Type="http://schemas.openxmlformats.org/officeDocument/2006/relationships/notesMaster" Target="/ppt/notesMasters/notesMaster11.xml" Id="rId1" /></Relationships>
</file>

<file path=ppt/notesSlides/_rels/notesSlide18.xml.rels>&#65279;<?xml version="1.0" encoding="utf-8"?><Relationships xmlns="http://schemas.openxmlformats.org/package/2006/relationships"><Relationship Type="http://schemas.openxmlformats.org/officeDocument/2006/relationships/slide" Target="/ppt/slides/slide18.xml" Id="rId2" /><Relationship Type="http://schemas.openxmlformats.org/officeDocument/2006/relationships/notesMaster" Target="/ppt/notesMasters/notesMaster11.xml" Id="rId1" /></Relationships>
</file>

<file path=ppt/notesSlides/_rels/notesSlide26.xml.rels>&#65279;<?xml version="1.0" encoding="utf-8"?><Relationships xmlns="http://schemas.openxmlformats.org/package/2006/relationships"><Relationship Type="http://schemas.openxmlformats.org/officeDocument/2006/relationships/slide" Target="/ppt/slides/slide26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1.xml.rels>&#65279;<?xml version="1.0" encoding="utf-8"?><Relationships xmlns="http://schemas.openxmlformats.org/package/2006/relationships"><Relationship Type="http://schemas.openxmlformats.org/officeDocument/2006/relationships/slide" Target="/ppt/slides/slide511.xml" Id="rId2" /><Relationship Type="http://schemas.openxmlformats.org/officeDocument/2006/relationships/notesMaster" Target="/ppt/notesMasters/notesMaster11.xml" Id="rId1" /></Relationships>
</file>

<file path=ppt/notesSlides/_rels/notesSlide610.xml.rels>&#65279;<?xml version="1.0" encoding="utf-8"?><Relationships xmlns="http://schemas.openxmlformats.org/package/2006/relationships"><Relationship Type="http://schemas.openxmlformats.org/officeDocument/2006/relationships/slide" Target="/ppt/slides/slide610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7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858816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376538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444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868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101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3124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267276"/>
      </p:ext>
    </p:extLst>
  </p:cSld>
  <p:clrMapOvr>
    <a:masterClrMapping/>
  </p:clrMapOvr>
</p:notes>
</file>

<file path=ppt/notesSlides/notesSlide5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07288"/>
      </p:ext>
    </p:extLst>
  </p:cSld>
  <p:clrMapOvr>
    <a:masterClrMapping/>
  </p:clrMapOvr>
</p:notes>
</file>

<file path=ppt/notesSlides/notesSlide6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93323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028086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850659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275698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511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tt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30 agosto</a:t>
            </a: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31</a:t>
            </a:r>
          </a:p>
        </p:txBody>
      </p:sp>
      <p:sp>
        <p:nvSpPr>
          <p:cNvPr id="1794" name="Casella di testo 1793"/>
          <p:cNvSpPr txBox="1"/>
          <p:nvPr/>
        </p:nvSpPr>
        <p:spPr>
          <a:xfrm>
            <a:off x="319251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settembre</a:t>
            </a:r>
          </a:p>
        </p:txBody>
      </p:sp>
      <p:sp>
        <p:nvSpPr>
          <p:cNvPr id="1795" name="Casella di testo 1794"/>
          <p:cNvSpPr txBox="1"/>
          <p:nvPr/>
        </p:nvSpPr>
        <p:spPr>
          <a:xfrm>
            <a:off x="457199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Casella di testo 1796"/>
          <p:cNvSpPr txBox="1"/>
          <p:nvPr/>
        </p:nvSpPr>
        <p:spPr>
          <a:xfrm>
            <a:off x="7369175" y="1066800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  <a:effectLst/>
              </a:rPr>
              <a:t>4/5</a:t>
            </a:r>
          </a:p>
        </p:txBody>
      </p:sp>
      <p:sp>
        <p:nvSpPr>
          <p:cNvPr id="1798" name="Casella di 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Casella di 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Casella di 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Casella di 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Casella di 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Casella di testo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it-IT" noProof="0"/>
              <a:t>30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it-IT" noProof="0">
                <a:solidFill>
                  <a:schemeClr val="bg2">
                    <a:lumMod val="90000"/>
                  </a:schemeClr>
                </a:solidFill>
              </a:rPr>
              <a:t>1 ottobre</a:t>
            </a:r>
          </a:p>
        </p:txBody>
      </p:sp>
      <p:sp>
        <p:nvSpPr>
          <p:cNvPr id="1821" name="Casella di 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2/3</a:t>
            </a:r>
            <a:endParaRPr lang="it-IT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Casella di tes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it-IT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Casella di 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824" name="Casella di testo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5" name="Casella di tes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7</a:t>
            </a:r>
          </a:p>
        </p:txBody>
      </p:sp>
      <p:sp>
        <p:nvSpPr>
          <p:cNvPr id="1826" name="Casella di 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Casella di 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settembre</a:t>
            </a: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A21D9B7-929A-4885-B66F-EA2E9C84921E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to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300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noProof="0">
                <a:solidFill>
                  <a:schemeClr val="bg1">
                    <a:lumMod val="85000"/>
                  </a:schemeClr>
                </a:solidFill>
              </a:rPr>
              <a:t>27 settembre</a:t>
            </a:r>
          </a:p>
          <a:p>
            <a:pPr algn="l" rtl="0"/>
            <a:endParaRPr lang="it-IT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4" name="Casella di 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5" name="Casella di 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it-IT" noProof="0"/>
              <a:t>30</a:t>
            </a: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it-IT" noProof="0"/>
              <a:t>1 ottobre</a:t>
            </a:r>
          </a:p>
        </p:txBody>
      </p:sp>
      <p:sp>
        <p:nvSpPr>
          <p:cNvPr id="1797" name="Casella di 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2/3</a:t>
            </a:r>
          </a:p>
        </p:txBody>
      </p:sp>
      <p:sp>
        <p:nvSpPr>
          <p:cNvPr id="1798" name="Casella di 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Casella di 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Casella di 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Casella di 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Casella di 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Casella di 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Casella di 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2" name="Casella di tes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1 novembre</a:t>
            </a:r>
          </a:p>
        </p:txBody>
      </p:sp>
      <p:sp>
        <p:nvSpPr>
          <p:cNvPr id="1823" name="Casella di 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1</a:t>
            </a:r>
          </a:p>
        </p:txBody>
      </p:sp>
      <p:sp>
        <p:nvSpPr>
          <p:cNvPr id="1824" name="Casella di tes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3</a:t>
            </a:r>
          </a:p>
        </p:txBody>
      </p:sp>
      <p:sp>
        <p:nvSpPr>
          <p:cNvPr id="1825" name="Casella di tes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6" name="Casella di 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7" name="Casella di 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ottobre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5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379D6F7-3C3B-4B0C-8862-B71615EA3D13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it-IT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novembre</a:t>
            </a: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2</a:t>
            </a:r>
          </a:p>
        </p:txBody>
      </p:sp>
      <p:sp>
        <p:nvSpPr>
          <p:cNvPr id="1794" name="Casella di 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3	</a:t>
            </a:r>
          </a:p>
        </p:txBody>
      </p:sp>
      <p:sp>
        <p:nvSpPr>
          <p:cNvPr id="1795" name="Casella di 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4</a:t>
            </a: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5</a:t>
            </a:r>
          </a:p>
        </p:txBody>
      </p:sp>
      <p:sp>
        <p:nvSpPr>
          <p:cNvPr id="1797" name="Casella di 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6/7</a:t>
            </a:r>
          </a:p>
        </p:txBody>
      </p:sp>
      <p:sp>
        <p:nvSpPr>
          <p:cNvPr id="1798" name="Casella di 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Casella di testo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Casella di 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Casella di 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Casella di 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Casella di 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1 dicembre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2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3</a:t>
            </a:r>
          </a:p>
        </p:txBody>
      </p:sp>
      <p:sp>
        <p:nvSpPr>
          <p:cNvPr id="1821" name="Casella di 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4/5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novembre</a:t>
            </a:r>
          </a:p>
        </p:txBody>
      </p:sp>
      <p:sp>
        <p:nvSpPr>
          <p:cNvPr id="69" name="Casella di 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70" name="Casella di 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Casella di 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Casella di 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Casella di 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Casella di 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0E9B2BF-FC1D-4E69-804A-AD100DF55C5A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c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29 novembre</a:t>
            </a: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30</a:t>
            </a:r>
          </a:p>
        </p:txBody>
      </p:sp>
      <p:sp>
        <p:nvSpPr>
          <p:cNvPr id="1794" name="Casella di 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dicembre</a:t>
            </a:r>
          </a:p>
        </p:txBody>
      </p:sp>
      <p:sp>
        <p:nvSpPr>
          <p:cNvPr id="1795" name="Casella di 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Casella di 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it-IT" sz="1300" b="0" noProof="0">
                <a:solidFill>
                  <a:schemeClr val="tx1"/>
                </a:solidFill>
                <a:effectLst/>
              </a:rPr>
              <a:t>4/5</a:t>
            </a:r>
            <a:endParaRPr lang="it-IT" noProof="0">
              <a:solidFill>
                <a:schemeClr val="tx1"/>
              </a:solidFill>
            </a:endParaRPr>
          </a:p>
        </p:txBody>
      </p:sp>
      <p:sp>
        <p:nvSpPr>
          <p:cNvPr id="1798" name="Casella di 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6	</a:t>
            </a:r>
          </a:p>
        </p:txBody>
      </p:sp>
      <p:sp>
        <p:nvSpPr>
          <p:cNvPr id="1799" name="Casella di 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Casella di 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Casella di 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Casella di 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Casella di 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31</a:t>
            </a:r>
          </a:p>
        </p:txBody>
      </p:sp>
      <p:sp>
        <p:nvSpPr>
          <p:cNvPr id="1821" name="Casella di 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it-IT" noProof="0">
                <a:solidFill>
                  <a:schemeClr val="bg2">
                    <a:lumMod val="90000"/>
                  </a:schemeClr>
                </a:solidFill>
              </a:rPr>
              <a:t>1/2 gennaio</a:t>
            </a:r>
          </a:p>
        </p:txBody>
      </p:sp>
      <p:sp>
        <p:nvSpPr>
          <p:cNvPr id="1822" name="Casella di tes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Casella di 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Casella di tes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Casella di testo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Casella di 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Casella di 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dicembre</a:t>
            </a: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87A4AD9-90A4-4718-A23C-87417F960AD0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grpSp>
        <p:nvGrpSpPr>
          <p:cNvPr id="8" name="anello destr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pic>
          <p:nvPicPr>
            <p:cNvPr id="10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ello sinistr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pic>
          <p:nvPicPr>
            <p:cNvPr id="13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it-IT" noProof="0" dirty="0"/>
              <a:t>Fare clic per modificare lo stile del titolo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01D3A7-1F1D-4339-AEBC-50B16887E58D}" type="datetime1">
              <a:rPr lang="it-IT" noProof="0" smtClean="0"/>
              <a:t>27/11/2020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it-IT" noProof="0"/>
              <a:t>‹#›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grpSp>
        <p:nvGrpSpPr>
          <p:cNvPr id="6" name="anello destr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pic>
          <p:nvPicPr>
            <p:cNvPr id="8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ello sinistr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pic>
          <p:nvPicPr>
            <p:cNvPr id="11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8037A3-C1ED-43A0-8102-A2389A63E1F9}" type="datetime1">
              <a:rPr lang="it-IT" noProof="0" smtClean="0"/>
              <a:t>27/11/2020</a:t>
            </a:fld>
            <a:endParaRPr lang="it-IT" noProof="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it-IT" noProof="0"/>
              <a:t>‹#›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arrotondato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grpSp>
        <p:nvGrpSpPr>
          <p:cNvPr id="18" name="anello destr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pic>
          <p:nvPicPr>
            <p:cNvPr id="20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ello sinistr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pic>
          <p:nvPicPr>
            <p:cNvPr id="23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pessore_destra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spessore_sinistra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6899AB-88D1-4C00-A3C8-780339E0D2CC}" type="datetime1">
              <a:rPr lang="it-IT" noProof="0" smtClean="0"/>
              <a:t>27/11/2020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it-IT" noProof="0"/>
              <a:t>‹#›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enna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28 dicembre</a:t>
            </a:r>
            <a:endParaRPr lang="it-IT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  <a:endParaRPr lang="it-IT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Casella di testo 1793"/>
          <p:cNvSpPr txBox="1"/>
          <p:nvPr userDrawn="1"/>
        </p:nvSpPr>
        <p:spPr>
          <a:xfrm>
            <a:off x="319251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it-IT" noProof="0"/>
              <a:t>30</a:t>
            </a:r>
          </a:p>
        </p:txBody>
      </p:sp>
      <p:sp>
        <p:nvSpPr>
          <p:cNvPr id="1795" name="Casella di testo 1794"/>
          <p:cNvSpPr txBox="1"/>
          <p:nvPr userDrawn="1"/>
        </p:nvSpPr>
        <p:spPr>
          <a:xfrm>
            <a:off x="457199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it-IT" noProof="0"/>
              <a:t>31</a:t>
            </a: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87622"/>
            <a:ext cx="1371600" cy="34914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gennaio</a:t>
            </a:r>
          </a:p>
        </p:txBody>
      </p:sp>
      <p:sp>
        <p:nvSpPr>
          <p:cNvPr id="1797" name="Casella di testo 1796"/>
          <p:cNvSpPr txBox="1"/>
          <p:nvPr userDrawn="1"/>
        </p:nvSpPr>
        <p:spPr>
          <a:xfrm>
            <a:off x="7369175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Casella di 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Casella di 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Casella di 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Casella di testo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Casella di 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Casella di 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1" name="Casella di testo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30/31</a:t>
            </a:r>
          </a:p>
        </p:txBody>
      </p:sp>
      <p:sp>
        <p:nvSpPr>
          <p:cNvPr id="1822" name="Casella di tes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1 febbraio</a:t>
            </a:r>
          </a:p>
        </p:txBody>
      </p:sp>
      <p:sp>
        <p:nvSpPr>
          <p:cNvPr id="1823" name="Casella di 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it-IT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2</a:t>
            </a:r>
          </a:p>
        </p:txBody>
      </p:sp>
      <p:sp>
        <p:nvSpPr>
          <p:cNvPr id="1824" name="Casella di tes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5" name="Casella di tes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6" name="Casella di 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7" name="Casella di 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1">
                    <a:lumMod val="85000"/>
                  </a:schemeClr>
                </a:solidFill>
              </a:rPr>
              <a:t>6/7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gennaio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5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79519C0-F880-40FB-B4FC-78028A5A6002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  <p:sp>
        <p:nvSpPr>
          <p:cNvPr id="78" name="Testo informativo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it-IT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Nota: </a:t>
            </a:r>
          </a:p>
          <a:p>
            <a:pPr rtl="0">
              <a:spcBef>
                <a:spcPts val="1200"/>
              </a:spcBef>
            </a:pPr>
            <a:r>
              <a:rPr lang="it-IT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è possibile stampare questo modello per usarlo come calendario a parete. Si può anche copiare la diapositiva di qualsiasi mese per aggiungerla a una presentazione.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bra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it-IT" sz="14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febbraio</a:t>
            </a: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2</a:t>
            </a:r>
          </a:p>
        </p:txBody>
      </p:sp>
      <p:sp>
        <p:nvSpPr>
          <p:cNvPr id="1794" name="Casella di 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3</a:t>
            </a:r>
          </a:p>
        </p:txBody>
      </p:sp>
      <p:sp>
        <p:nvSpPr>
          <p:cNvPr id="1795" name="Casella di testo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4</a:t>
            </a: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5</a:t>
            </a:r>
          </a:p>
        </p:txBody>
      </p:sp>
      <p:sp>
        <p:nvSpPr>
          <p:cNvPr id="1797" name="Casella di testo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6/7</a:t>
            </a:r>
          </a:p>
        </p:txBody>
      </p:sp>
      <p:sp>
        <p:nvSpPr>
          <p:cNvPr id="1798" name="Casella di 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Casella di 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Casella di testo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Casella di 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Casella di 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Casella di 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1 marzo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2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3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4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5</a:t>
            </a:r>
          </a:p>
        </p:txBody>
      </p:sp>
      <p:sp>
        <p:nvSpPr>
          <p:cNvPr id="1821" name="Casella di 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6/7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febbraio</a:t>
            </a:r>
          </a:p>
        </p:txBody>
      </p:sp>
      <p:sp>
        <p:nvSpPr>
          <p:cNvPr id="69" name="Casella di 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0" name="Casella di 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1" name="Casella di 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2" name="Casella di 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11</a:t>
            </a:r>
          </a:p>
        </p:txBody>
      </p:sp>
      <p:sp>
        <p:nvSpPr>
          <p:cNvPr id="73" name="Casella di 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12</a:t>
            </a:r>
          </a:p>
        </p:txBody>
      </p:sp>
      <p:sp>
        <p:nvSpPr>
          <p:cNvPr id="74" name="Casella di 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13/14</a:t>
            </a: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3CB100E-A60D-4310-A5C6-CEA4B0CB2C08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z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it-IT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marzo</a:t>
            </a: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2</a:t>
            </a:r>
          </a:p>
        </p:txBody>
      </p:sp>
      <p:sp>
        <p:nvSpPr>
          <p:cNvPr id="1794" name="Casella di 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endParaRPr lang="it-IT" noProof="0"/>
          </a:p>
          <a:p>
            <a:pPr lvl="0" rtl="0"/>
            <a:r>
              <a:rPr lang="it-IT" noProof="0"/>
              <a:t>3</a:t>
            </a:r>
          </a:p>
          <a:p>
            <a:pPr lvl="0" rtl="0"/>
            <a:endParaRPr lang="it-IT" noProof="0"/>
          </a:p>
        </p:txBody>
      </p:sp>
      <p:sp>
        <p:nvSpPr>
          <p:cNvPr id="1795" name="Casella di 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4</a:t>
            </a: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5</a:t>
            </a:r>
          </a:p>
        </p:txBody>
      </p:sp>
      <p:sp>
        <p:nvSpPr>
          <p:cNvPr id="1797" name="Casella di 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6/7</a:t>
            </a:r>
          </a:p>
        </p:txBody>
      </p:sp>
      <p:sp>
        <p:nvSpPr>
          <p:cNvPr id="1798" name="Casella di testo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Casella di 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Casella di 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Casella di 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Casella di 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Casella di 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1 aprile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2</a:t>
            </a:r>
          </a:p>
        </p:txBody>
      </p:sp>
      <p:sp>
        <p:nvSpPr>
          <p:cNvPr id="1821" name="Casella di 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3/4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marzo</a:t>
            </a:r>
          </a:p>
        </p:txBody>
      </p:sp>
      <p:sp>
        <p:nvSpPr>
          <p:cNvPr id="69" name="Casella di 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5</a:t>
            </a:r>
          </a:p>
        </p:txBody>
      </p:sp>
      <p:sp>
        <p:nvSpPr>
          <p:cNvPr id="70" name="Casella di 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6</a:t>
            </a:r>
          </a:p>
        </p:txBody>
      </p:sp>
      <p:sp>
        <p:nvSpPr>
          <p:cNvPr id="71" name="Casella di 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Casella di 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Casella di 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Casella di 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00DF989-8D5E-4939-BFF3-A105580956A7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29 marzo</a:t>
            </a: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Casella di 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endParaRPr lang="it-IT" noProof="0"/>
          </a:p>
          <a:p>
            <a:pPr lvl="0" rtl="0"/>
            <a:r>
              <a:rPr lang="it-IT" noProof="0"/>
              <a:t>31</a:t>
            </a:r>
          </a:p>
          <a:p>
            <a:pPr lvl="0" rtl="0"/>
            <a:endParaRPr lang="it-IT" noProof="0"/>
          </a:p>
        </p:txBody>
      </p:sp>
      <p:sp>
        <p:nvSpPr>
          <p:cNvPr id="1795" name="Casella di 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aprile</a:t>
            </a:r>
          </a:p>
          <a:p>
            <a:pPr lvl="0" rtl="0"/>
            <a:endParaRPr lang="it-IT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it-IT" noProof="0">
              <a:solidFill>
                <a:schemeClr val="tx1"/>
              </a:solidFill>
            </a:endParaRPr>
          </a:p>
        </p:txBody>
      </p:sp>
      <p:sp>
        <p:nvSpPr>
          <p:cNvPr id="1797" name="Casella di 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Casella di 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799" name="Casella di 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Casella di 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Casella di 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Casella di 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Casella di 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it-IT" noProof="0"/>
              <a:t>30</a:t>
            </a:r>
          </a:p>
        </p:txBody>
      </p:sp>
      <p:sp>
        <p:nvSpPr>
          <p:cNvPr id="1821" name="Casella di 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1/2 maggio</a:t>
            </a:r>
          </a:p>
        </p:txBody>
      </p:sp>
      <p:sp>
        <p:nvSpPr>
          <p:cNvPr id="1822" name="Casella di testo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3</a:t>
            </a:r>
          </a:p>
        </p:txBody>
      </p:sp>
      <p:sp>
        <p:nvSpPr>
          <p:cNvPr id="1823" name="Casella di 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4'</a:t>
            </a:r>
          </a:p>
        </p:txBody>
      </p:sp>
      <p:sp>
        <p:nvSpPr>
          <p:cNvPr id="1824" name="Casella di tes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Casella di tes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Casella di 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Casella di 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aprile</a:t>
            </a: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A1AD4EA-45ED-4A0F-910C-4C4A161C142F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26 aprile</a:t>
            </a: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it-IT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27</a:t>
            </a:r>
          </a:p>
        </p:txBody>
      </p:sp>
      <p:sp>
        <p:nvSpPr>
          <p:cNvPr id="1794" name="Casella di 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kern="1200" cap="none" spc="0" noProof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5" name="Casella di 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it-IT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29</a:t>
            </a: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30</a:t>
            </a:r>
          </a:p>
        </p:txBody>
      </p:sp>
      <p:sp>
        <p:nvSpPr>
          <p:cNvPr id="1797" name="Casella di 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maggio</a:t>
            </a:r>
          </a:p>
        </p:txBody>
      </p:sp>
      <p:sp>
        <p:nvSpPr>
          <p:cNvPr id="1798" name="Casella di 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Casella di 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Casella di 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Casella di 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Casella di testo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Casella di 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28</a:t>
            </a:r>
            <a:endParaRPr lang="it-IT" noProof="0"/>
          </a:p>
        </p:txBody>
      </p:sp>
      <p:sp>
        <p:nvSpPr>
          <p:cNvPr id="1821" name="Casella di 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mag</a:t>
            </a:r>
          </a:p>
        </p:txBody>
      </p:sp>
      <p:sp>
        <p:nvSpPr>
          <p:cNvPr id="69" name="Casella di 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31</a:t>
            </a:r>
          </a:p>
        </p:txBody>
      </p:sp>
      <p:sp>
        <p:nvSpPr>
          <p:cNvPr id="70" name="Casella di 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1 giugno</a:t>
            </a:r>
          </a:p>
        </p:txBody>
      </p:sp>
      <p:sp>
        <p:nvSpPr>
          <p:cNvPr id="71" name="Casella di 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Casella di 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Casella di 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Casella di 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84EB3DD-9E09-48A0-B3CF-287CEC125EB3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iug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31 maggio</a:t>
            </a: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giugno</a:t>
            </a:r>
          </a:p>
        </p:txBody>
      </p:sp>
      <p:sp>
        <p:nvSpPr>
          <p:cNvPr id="1794" name="Casella di testo 1793"/>
          <p:cNvSpPr txBox="1"/>
          <p:nvPr/>
        </p:nvSpPr>
        <p:spPr>
          <a:xfrm>
            <a:off x="319251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Casella di testo 1794"/>
          <p:cNvSpPr txBox="1"/>
          <p:nvPr/>
        </p:nvSpPr>
        <p:spPr>
          <a:xfrm>
            <a:off x="457199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it-IT" sz="130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4	</a:t>
            </a:r>
          </a:p>
        </p:txBody>
      </p:sp>
      <p:sp>
        <p:nvSpPr>
          <p:cNvPr id="1797" name="Casella di testo 1796"/>
          <p:cNvSpPr txBox="1"/>
          <p:nvPr/>
        </p:nvSpPr>
        <p:spPr>
          <a:xfrm>
            <a:off x="7369175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5/6</a:t>
            </a:r>
          </a:p>
        </p:txBody>
      </p:sp>
      <p:sp>
        <p:nvSpPr>
          <p:cNvPr id="1798" name="Casella di 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Casella di 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Casella di 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Casella di 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Casella di 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Casella di 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30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>
                <a:solidFill>
                  <a:schemeClr val="bg2">
                    <a:lumMod val="90000"/>
                  </a:schemeClr>
                </a:solidFill>
              </a:rPr>
              <a:t>1 luglio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it-IT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Casella di 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3/4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giugno</a:t>
            </a:r>
          </a:p>
        </p:txBody>
      </p:sp>
      <p:sp>
        <p:nvSpPr>
          <p:cNvPr id="69" name="Casella di 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0" name="Casella di 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1" name="Casella di 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Casella di 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Casella di 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Casella di 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3DCF758-BE44-4399-87C9-DA1B64F72B5E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g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 giugno</a:t>
            </a: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4" name="Casella di testo 1793"/>
          <p:cNvSpPr txBox="1"/>
          <p:nvPr/>
        </p:nvSpPr>
        <p:spPr>
          <a:xfrm>
            <a:off x="319251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it-IT" noProof="0"/>
              <a:t>30</a:t>
            </a:r>
          </a:p>
        </p:txBody>
      </p:sp>
      <p:sp>
        <p:nvSpPr>
          <p:cNvPr id="1795" name="Casella di testo 1794"/>
          <p:cNvSpPr txBox="1"/>
          <p:nvPr userDrawn="1"/>
        </p:nvSpPr>
        <p:spPr>
          <a:xfrm>
            <a:off x="457199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luglio</a:t>
            </a: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Casella di testo 1796"/>
          <p:cNvSpPr txBox="1"/>
          <p:nvPr/>
        </p:nvSpPr>
        <p:spPr>
          <a:xfrm>
            <a:off x="7369175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Casella di 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Casella di 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Casella di 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Casella di 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776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Casella di 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Casella di 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it-IT" noProof="0"/>
              <a:t>30</a:t>
            </a:r>
          </a:p>
        </p:txBody>
      </p:sp>
      <p:sp>
        <p:nvSpPr>
          <p:cNvPr id="1821" name="Casella di 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it-IT" noProof="0">
                <a:solidFill>
                  <a:schemeClr val="tx1"/>
                </a:solidFill>
              </a:rPr>
              <a:t>31</a:t>
            </a:r>
            <a:r>
              <a:rPr lang="it-IT" noProof="0"/>
              <a:t>/1 agosto</a:t>
            </a:r>
          </a:p>
        </p:txBody>
      </p:sp>
      <p:sp>
        <p:nvSpPr>
          <p:cNvPr id="1822" name="Casella di tes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3" name="Casella di 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4" name="Casella di tes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5" name="Casella di tes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Casella di 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Casella di 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luglio</a:t>
            </a: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E1D961F-3D4F-4681-8156-50F32EE2890B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 di testo 1791"/>
          <p:cNvSpPr txBox="1"/>
          <p:nvPr/>
        </p:nvSpPr>
        <p:spPr>
          <a:xfrm>
            <a:off x="40990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26 luglio</a:t>
            </a:r>
          </a:p>
        </p:txBody>
      </p:sp>
      <p:sp>
        <p:nvSpPr>
          <p:cNvPr id="1793" name="Casella di testo 1792"/>
          <p:cNvSpPr txBox="1"/>
          <p:nvPr/>
        </p:nvSpPr>
        <p:spPr>
          <a:xfrm>
            <a:off x="1786756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Casella di testo 1793"/>
          <p:cNvSpPr txBox="1"/>
          <p:nvPr/>
        </p:nvSpPr>
        <p:spPr>
          <a:xfrm>
            <a:off x="319251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Casella di testo 1794"/>
          <p:cNvSpPr txBox="1"/>
          <p:nvPr/>
        </p:nvSpPr>
        <p:spPr>
          <a:xfrm>
            <a:off x="4571999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6" name="Casella di testo 1795"/>
          <p:cNvSpPr txBox="1"/>
          <p:nvPr/>
        </p:nvSpPr>
        <p:spPr>
          <a:xfrm>
            <a:off x="5972502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it-IT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Casella di testo 1796"/>
          <p:cNvSpPr txBox="1"/>
          <p:nvPr/>
        </p:nvSpPr>
        <p:spPr>
          <a:xfrm>
            <a:off x="7369175" y="10668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it-IT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agosto</a:t>
            </a:r>
          </a:p>
        </p:txBody>
      </p:sp>
      <p:sp>
        <p:nvSpPr>
          <p:cNvPr id="1798" name="Casella di 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Casella di 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Casella di 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Casella di 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Casella di 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Casella di 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Casella di 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Casella di 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Casella di 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Casella di 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Casella di 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Casella di 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Casella di 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Casella di 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Casella di 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Casella di 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Casella di 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Casella di 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Casella di 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Casella di 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Casella di 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Casella di 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Casella di 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it-IT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Casella di 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Casella di tes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it-IT" sz="3600" b="0" noProof="0">
                <a:solidFill>
                  <a:schemeClr val="accent1"/>
                </a:solidFill>
              </a:rPr>
              <a:t>agosto</a:t>
            </a:r>
          </a:p>
        </p:txBody>
      </p:sp>
      <p:sp>
        <p:nvSpPr>
          <p:cNvPr id="69" name="Casella di 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Casella di 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it-IT" noProof="0"/>
              <a:t>31</a:t>
            </a:r>
          </a:p>
        </p:txBody>
      </p:sp>
      <p:sp>
        <p:nvSpPr>
          <p:cNvPr id="71" name="Casella di 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1 settembre</a:t>
            </a:r>
          </a:p>
        </p:txBody>
      </p:sp>
      <p:sp>
        <p:nvSpPr>
          <p:cNvPr id="72" name="Casella di 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Casella di 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Casella di 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F31D80B-C89C-4526-AA10-A657E4B22BCE}" type="datetime1">
              <a:rPr lang="it-IT" noProof="0" smtClean="0"/>
              <a:t>27/11/2020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image" Target="/ppt/media/image1.emf" Id="rId17" /><Relationship Type="http://schemas.openxmlformats.org/officeDocument/2006/relationships/slideLayout" Target="/ppt/slideLayouts/slideLayout27.xml" Id="rId2" /><Relationship Type="http://schemas.openxmlformats.org/officeDocument/2006/relationships/theme" Target="/ppt/theme/theme12.xml" Id="rId16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.xml" Id="rId5" /><Relationship Type="http://schemas.openxmlformats.org/officeDocument/2006/relationships/slideLayout" Target="/ppt/slideLayouts/slideLayout1511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3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pessore_destra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5" name="spessore_sinistra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it-IT" noProof="0" dirty="0"/>
          </a:p>
        </p:txBody>
      </p:sp>
      <p:sp>
        <p:nvSpPr>
          <p:cNvPr id="8" name="Rettangolo arrotondato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grpSp>
        <p:nvGrpSpPr>
          <p:cNvPr id="3618" name="Gruppo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nettore diritto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nettore diritto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nettore diritto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nettore diritto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nettore diritto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nettore diritto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nettore diritto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o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nettore diritto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nettore diritto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nettore diritto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nettore diritto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nettore diritto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nettore diritto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nettore diritto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o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nettore diritto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nettore diritto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nettore diritto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nettore diritto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nettore diritto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nettore diritto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nettore diritto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o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nettore diritto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nettore diritto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nettore diritto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nettore diritto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nettore diritto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nettore diritto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nettore diritto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o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nettore diritto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nettore diritto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nettore diritto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nettore diritto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nettore diritto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nettore diritto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nettore diritto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o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nettore diritto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nettore diritto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nettore diritto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nettore diritto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nettore diritto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nettore diritto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nettore diritto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o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o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nettore diritto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nettore diritto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nettore diritto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nettore diritto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nettore diritto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nettore diritto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nettore diritto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o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nettore diritto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nettore diritto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nettore diritto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nettore diritto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nettore diritto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ello destr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pic>
          <p:nvPicPr>
            <p:cNvPr id="1061" name="Immagin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ello sinistr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pic>
          <p:nvPicPr>
            <p:cNvPr id="48" name="Immagin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Casella di testo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noProof="0" dirty="0">
                <a:solidFill>
                  <a:schemeClr val="accent1"/>
                </a:solidFill>
              </a:rPr>
              <a:t>LUNEDÌ</a:t>
            </a:r>
          </a:p>
        </p:txBody>
      </p:sp>
      <p:sp>
        <p:nvSpPr>
          <p:cNvPr id="1843" name="Casella di testo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noProof="0" dirty="0">
                <a:solidFill>
                  <a:schemeClr val="accent1"/>
                </a:solidFill>
              </a:rPr>
              <a:t>MARTEDÌ</a:t>
            </a:r>
          </a:p>
        </p:txBody>
      </p:sp>
      <p:sp>
        <p:nvSpPr>
          <p:cNvPr id="1844" name="Casella di testo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noProof="0" dirty="0">
                <a:solidFill>
                  <a:schemeClr val="accent1"/>
                </a:solidFill>
              </a:rPr>
              <a:t>MERCOLEDÌ</a:t>
            </a:r>
          </a:p>
        </p:txBody>
      </p:sp>
      <p:sp>
        <p:nvSpPr>
          <p:cNvPr id="1845" name="Casella di testo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noProof="0" dirty="0">
                <a:solidFill>
                  <a:schemeClr val="accent1"/>
                </a:solidFill>
              </a:rPr>
              <a:t>GIOVEDÌ</a:t>
            </a:r>
          </a:p>
        </p:txBody>
      </p:sp>
      <p:sp>
        <p:nvSpPr>
          <p:cNvPr id="1846" name="Casella di testo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noProof="0" dirty="0">
                <a:solidFill>
                  <a:schemeClr val="accent1"/>
                </a:solidFill>
              </a:rPr>
              <a:t>VENERDÌ</a:t>
            </a:r>
          </a:p>
        </p:txBody>
      </p:sp>
      <p:sp>
        <p:nvSpPr>
          <p:cNvPr id="1847" name="Casella di testo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noProof="0" dirty="0">
                <a:solidFill>
                  <a:schemeClr val="accent1"/>
                </a:solidFill>
              </a:rPr>
              <a:t>SAB/DOM</a:t>
            </a:r>
          </a:p>
        </p:txBody>
      </p:sp>
      <p:sp>
        <p:nvSpPr>
          <p:cNvPr id="49" name="Casella di testo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noProof="0" dirty="0">
                <a:solidFill>
                  <a:schemeClr val="accent1"/>
                </a:solidFill>
              </a:rPr>
              <a:t>2021</a:t>
            </a:r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/>
              <a:t>Fare clic per modificare lo stile del titolo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1A7AD924-4E83-484B-AA1C-244D809294EC}" type="datetime1">
              <a:rPr lang="it-IT" noProof="0" smtClean="0"/>
              <a:t>27/11/2020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it-IT" noProof="0"/>
              <a:pPr rtl="0"/>
              <a:t>‹#›</a:t>
            </a:fld>
            <a:endParaRPr lang="it-IT" noProof="0" dirty="0"/>
          </a:p>
        </p:txBody>
      </p:sp>
      <p:sp>
        <p:nvSpPr>
          <p:cNvPr id="86" name="Testo informativo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it-IT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Nota: </a:t>
            </a:r>
          </a:p>
          <a:p>
            <a:pPr rtl="0">
              <a:spcBef>
                <a:spcPts val="1200"/>
              </a:spcBef>
            </a:pPr>
            <a:r>
              <a:rPr lang="it-IT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è possibile stampare questo modello per usarlo come calendario a parete. Si può anche copiare la diapositiva di qualsiasi mese per aggiungerla a una presentazione.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012.xml.rels>&#65279;<?xml version="1.0" encoding="utf-8"?><Relationships xmlns="http://schemas.openxmlformats.org/package/2006/relationships"><Relationship Type="http://schemas.openxmlformats.org/officeDocument/2006/relationships/notesSlide" Target="/ppt/notesSlides/notesSlide1012.xml" Id="rId2" /><Relationship Type="http://schemas.openxmlformats.org/officeDocument/2006/relationships/slideLayout" Target="/ppt/slideLayouts/slideLayout1110.xml" Id="rId1" /></Relationships>
</file>

<file path=ppt/slides/_rels/slide119.xml.rels>&#65279;<?xml version="1.0" encoding="utf-8"?><Relationships xmlns="http://schemas.openxmlformats.org/package/2006/relationships"><Relationship Type="http://schemas.openxmlformats.org/officeDocument/2006/relationships/notesSlide" Target="/ppt/notesSlides/notesSlide119.xml" Id="rId2" /><Relationship Type="http://schemas.openxmlformats.org/officeDocument/2006/relationships/slideLayout" Target="/ppt/slideLayouts/slideLayout126.xml" Id="rId1" /></Relationships>
</file>

<file path=ppt/slides/_rels/slide125.xml.rels>&#65279;<?xml version="1.0" encoding="utf-8"?><Relationships xmlns="http://schemas.openxmlformats.org/package/2006/relationships"><Relationship Type="http://schemas.openxmlformats.org/officeDocument/2006/relationships/notesSlide" Target="/ppt/notesSlides/notesSlide125.xml" Id="rId2" /><Relationship Type="http://schemas.openxmlformats.org/officeDocument/2006/relationships/slideLayout" Target="/ppt/slideLayouts/slideLayout133.xml" Id="rI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notesSlide" Target="/ppt/notesSlides/notesSlide18.xml" Id="rId2" /><Relationship Type="http://schemas.openxmlformats.org/officeDocument/2006/relationships/slideLayout" Target="/ppt/slideLayouts/slideLayout27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notesSlide" Target="/ppt/notesSlides/notesSlide26.xml" Id="rId2" /><Relationship Type="http://schemas.openxmlformats.org/officeDocument/2006/relationships/slideLayout" Target="/ppt/slideLayouts/slideLayout34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41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51.xml" Id="rId1" /></Relationships>
</file>

<file path=ppt/slides/_rels/slide511.xml.rels>&#65279;<?xml version="1.0" encoding="utf-8"?><Relationships xmlns="http://schemas.openxmlformats.org/package/2006/relationships"><Relationship Type="http://schemas.openxmlformats.org/officeDocument/2006/relationships/notesSlide" Target="/ppt/notesSlides/notesSlide511.xml" Id="rId2" /><Relationship Type="http://schemas.openxmlformats.org/officeDocument/2006/relationships/slideLayout" Target="/ppt/slideLayouts/slideLayout69.xml" Id="rId1" /></Relationships>
</file>

<file path=ppt/slides/_rels/slide610.xml.rels>&#65279;<?xml version="1.0" encoding="utf-8"?><Relationships xmlns="http://schemas.openxmlformats.org/package/2006/relationships"><Relationship Type="http://schemas.openxmlformats.org/officeDocument/2006/relationships/notesSlide" Target="/ppt/notesSlides/notesSlide610.xml" Id="rId2" /><Relationship Type="http://schemas.openxmlformats.org/officeDocument/2006/relationships/slideLayout" Target="/ppt/slideLayouts/slideLayout75.xml" Id="rId1" /></Relationships>
</file>

<file path=ppt/slides/_rels/slide77.xml.rels>&#65279;<?xml version="1.0" encoding="utf-8"?><Relationships xmlns="http://schemas.openxmlformats.org/package/2006/relationships"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82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914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1012.xml" Id="rId1" /></Relationships>
</file>

<file path=ppt/slides/slide1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egnaposto testo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8" name="Segnaposto testo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4" name="Segnaposto testo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0" name="Segnaposto testo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6" name="Segnaposto testo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2" name="Segnaposto testo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1" name="Segnaposto testo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7" name="Segnaposto testo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3" name="Segnaposto testo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9" name="Segnaposto testo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5" name="Segnaposto testo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1" name="Segnaposto testo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3" name="Segnaposto testo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9" name="Segnaposto testo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5" name="Segnaposto testo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1" name="Segnaposto testo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7" name="Segnaposto testo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3" name="Segnaposto testo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4" name="Segnaposto testo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0" name="Segnaposto testo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6" name="Segnaposto testo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2" name="Segnaposto testo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8" name="Segnaposto testo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4" name="Segnaposto testo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5" name="Segnaposto testo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1" name="Segnaposto testo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7" name="Segnaposto testo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3" name="Segnaposto testo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9" name="Segnaposto testo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5" name="Segnaposto testo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6" name="Segnaposto testo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2" name="Segnaposto testo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8" name="Segnaposto testo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4" name="Segnaposto testo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0" name="Segnaposto testo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6" name="Segnaposto testo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egnaposto testo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9" name="Segnaposto testo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5" name="Segnaposto testo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1" name="Segnaposto testo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7" name="Segnaposto testo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8" name="Segnaposto testo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4" name="Segnaposto testo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0" name="Segnaposto testo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6" name="Segnaposto testo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0" name="Segnaposto testo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6" name="Segnaposto testo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2" name="Segnaposto testo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8" name="Segnaposto testo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1" name="Segnaposto testo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7" name="Segnaposto testo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3" name="Segnaposto testo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9" name="Segnaposto testo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6" name="Segnaposto testo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2" name="Segnaposto testo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8" name="Segnaposto testo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4" name="Segnaposto testo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0" name="Segnaposto testo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7" name="Segnaposto testo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3" name="Segnaposto testo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9" name="Segnaposto testo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5" name="Segnaposto testo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1" name="Segnaposto testo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egnaposto testo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9" name="Segnaposto testo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5" name="Segnaposto testo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1" name="Segnaposto testo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7" name="Segnaposto testo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8" name="Segnaposto testo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4" name="Segnaposto testo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0" name="Segnaposto testo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6" name="Segnaposto testo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0" name="Segnaposto testo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6" name="Segnaposto testo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2" name="Segnaposto testo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8" name="Segnaposto testo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1" name="Segnaposto testo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7" name="Segnaposto testo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3" name="Segnaposto testo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9" name="Segnaposto testo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6" name="Segnaposto testo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2" name="Segnaposto testo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8" name="Segnaposto testo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4" name="Segnaposto testo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0" name="Segnaposto testo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7" name="Segnaposto testo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3" name="Segnaposto testo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9" name="Segnaposto testo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5" name="Segnaposto testo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1" name="Segnaposto testo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egnaposto tes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0" name="Segnaposto testo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2" name="Segnaposto tes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3" name="Segnaposto tes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4" name="Segnaposto tes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egnaposto tes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8" name="Segnaposto testo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2" name="Segnaposto tes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3" name="Segnaposto tes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4" name="Segnaposto tes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egnaposto tes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8" name="Segnaposto testo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2" name="Segnaposto tes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3" name="Segnaposto tes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4" name="Segnaposto tes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egnaposto tes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0" name="Segnaposto testo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2" name="Segnaposto tes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3" name="Segnaposto tes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4" name="Segnaposto tes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2.xml><?xml version="1.0" encoding="utf-8"?>
<a:theme xmlns:a="http://schemas.openxmlformats.org/drawingml/2006/main" name="Calendario 2021 a 2 anelli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1.xml><?xml version="1.0" encoding="utf-8"?>
<a:theme xmlns:a="http://schemas.openxmlformats.org/drawingml/2006/main" name="Tema di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Tema di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E3832F57-1C04-4D20-9AA9-ABED3B40ACED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E580EDBC-A7D4-453D-9B1C-C48D60199BE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1.xml><?xml version="1.0" encoding="utf-8"?>
<ds:datastoreItem xmlns:ds="http://schemas.openxmlformats.org/officeDocument/2006/customXml" ds:itemID="{F93FDE2D-060E-437A-94FD-B4B779CF4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TM16401331</ap:Template>
  <ap:TotalTime>0</ap:TotalTime>
  <ap:Words>12</ap:Words>
  <ap:PresentationFormat>On-screen Show (4:3)</ap:PresentationFormat>
  <ap:Paragraphs>12</ap:Paragraphs>
  <ap:Slides>12</ap:Slides>
  <ap:Notes>12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ap:HeadingPairs>
  <ap:TitlesOfParts>
    <vt:vector baseType="lpstr" size="15">
      <vt:lpstr>Arial</vt:lpstr>
      <vt:lpstr>Calibri</vt:lpstr>
      <vt:lpstr>Calendario 2021 a 2 anelli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2020-07-15T06:15:37Z</dcterms:created>
  <dcterms:modified xsi:type="dcterms:W3CDTF">2020-11-27T08:22:24Z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