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Gill Sans MT</vt:lpstr>
      <vt:lpstr>Parcel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2015-12-01T21:32:24Z</dcterms:created>
  <dcterms:modified xsi:type="dcterms:W3CDTF">2015-12-01T21:32:54Z</dcterms:modified>
</cp:coreProperties>
</file>