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8:01:29.634" v="24" actId="790"/>
      <pc:docMkLst>
        <pc:docMk/>
      </pc:docMkLst>
      <pc:sldChg chg="modSp mod modNotes">
        <pc:chgData name="Fake Test User" userId="SID-0" providerId="Test" clId="FakeClientId" dt="2021-08-02T08:00:06.788" v="4" actId="790"/>
        <pc:sldMkLst>
          <pc:docMk/>
          <pc:sldMk cId="2526593619" sldId="256"/>
        </pc:sldMkLst>
        <pc:spChg chg="mod">
          <ac:chgData name="Fake Test User" userId="SID-0" providerId="Test" clId="FakeClientId" dt="2021-08-02T08:00:01.523" v="3" actId="790"/>
          <ac:spMkLst>
            <pc:docMk/>
            <pc:sldMk cId="25265936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8:00:01.523" v="3" actId="790"/>
          <ac:spMkLst>
            <pc:docMk/>
            <pc:sldMk cId="25265936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8:01:21.493" v="2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8:00:13.898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8:00:13.898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8:00:13.898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8:00:13.898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8:00:13.898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8:00:17.414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8:00:17.414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17.414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17.414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17.414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0:17.414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21.320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8:00:21.320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21.320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21.320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21.320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0:21.320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25.289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8:00:25.289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25.289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25.289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25.289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0:25.289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31.195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8:00:31.195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31.195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31.195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31.195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0:31.195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0:31.195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34.883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8:00:34.883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34.883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34.883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34.883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0:34.883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0:34.883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8:00:34.883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8:00:34.883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38.383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8:00:38.383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38.383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38.383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38.383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41.899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8:00:41.899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41.899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41.899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45.258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8:00:45.258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45.258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45.258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45.258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0:45.258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0:45.258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54.180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8:00:54.180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54.180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54.180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54.180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0:54.180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0:54.180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1:17.728" v="2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8:01:17.728" v="2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1:17.728" v="2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1:17.728" v="2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1:17.728" v="2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1:17.728" v="21" actId="790"/>
            <ac:spMkLst>
              <pc:docMk/>
              <pc:sldMasterMk cId="0" sldId="2147483648"/>
              <pc:sldLayoutMk cId="0" sldId="214748365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1:21.493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8:01:21.493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1:21.493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1:21.493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1:21.493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1:21.493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50.305" v="1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2T08:00:50.305" v="1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50.305" v="1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50.305" v="1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0:50.305" v="1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0:50.305" v="1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8:00:50.305" v="14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0:57.555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2T08:00:57.555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0:57.555" v="1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0:57.555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0:57.555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0:57.555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1:01.571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2T08:01:01.571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1:01.571" v="17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1:01.571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1:01.571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1:01.571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1:01.571" v="17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8:01:01.571" v="17" actId="790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2T08:01:01.571" v="17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1:05.102" v="18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2T08:01:05.102" v="18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1:05.102" v="18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1:05.102" v="18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1:05.102" v="18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1:05.102" v="18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1:14.400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08:01:14.400" v="20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1:14.400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1:14.400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1:14.400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1:14.400" v="20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1:14.400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1:10.743" v="19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08:01:10.743" v="1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1:10.743" v="1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1:10.743" v="1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1:10.743" v="19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1:10.743" v="19" actId="790"/>
            <ac:spMkLst>
              <pc:docMk/>
              <pc:sldMasterMk cId="0" sldId="2147483648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8:01:10.743" v="19" actId="790"/>
            <ac:spMkLst>
              <pc:docMk/>
              <pc:sldMasterMk cId="0" sldId="2147483648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2T08:01:10.743" v="19" actId="790"/>
            <ac:spMkLst>
              <pc:docMk/>
              <pc:sldMasterMk cId="0" sldId="2147483648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08:01:10.743" v="19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2DBAD29-1E10-4643-A6A5-373BB0BCEC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338AFC5-7E1F-4CC0-BEAA-8D2CB102A3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7A0E7-4614-4857-B637-5A4950B76003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298A602-2F16-4C08-8327-9660DE46DA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111D1B-6254-49F7-8F5E-A511EAC9C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8CF00-6DC0-4791-8596-ECA56005A7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2658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A4D91-B313-40C5-B2EB-A6D7D5B8A17F}" type="datetimeFigureOut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0ACA1-9413-4232-AD57-0C0C34D55BA0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340513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ACA1-9413-4232-AD57-0C0C34D55BA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095932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46A1B-A5B5-4759-A051-00D048AC2EA0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242E8975-3A42-42BB-8645-1C22E638133A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C35170-543C-4E05-AB92-D662D4E35838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asella di testo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Casella di testo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A01A2E-6044-432D-8C26-B6D3AB170A7F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02D3E-E114-455C-AD20-A7603639FDAE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Casella di testo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Casella di testo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30F617-3A4C-49CE-80F6-C6B399D7039C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499F40-8AB8-4DE6-A20D-352ADB75F747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DED819-8776-4F3F-86CC-69D20461669C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A5C3AE-2804-4559-9CEF-CED104626898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C1DC0B-E050-4072-A75E-2083C7830BA1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3B7163-96C3-417F-A521-6E1DF7607692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5DD734-C901-477D-9F87-840CF259E115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FAI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FAI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D1E60F-CC44-4BEA-91ED-8E3286609440}" type="datetime1">
              <a:rPr lang="it-IT" noProof="0" smtClean="0"/>
              <a:t>02/08/2021</a:t>
            </a:fld>
            <a:r>
              <a:rPr lang="it-IT" noProof="0"/>
              <a:t>11/09/2014</a:t>
            </a:r>
            <a:fld id="{B61BEF0D-F0BB-DE4B-95CE-6DB70DBA9567}" type="datetimeFigureOut">
              <a:rPr lang="it-IT" noProof="0" smtClean="0"/>
              <a:pPr rtl="0"/>
              <a:t>8/2/2021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r>
              <a:rPr lang="it-IT" noProof="0"/>
              <a:t>‹N›</a:t>
            </a:r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A779CC-AAC4-4288-8C2F-9D85FED29278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9E5725-CA8E-4009-9B6A-2D06BD8886B1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616B3D-7A6A-4143-B1EF-056F7C753FF8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4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F6BEE3-A746-46C2-9752-E378AA3B5311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ACEA961B-A9E2-4BEC-A253-8EB013AB9289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2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Celestiale</vt:lpstr>
      <vt:lpstr>Presentazione standard di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2014-09-12T02:08:24Z</dcterms:created>
  <dcterms:modified xsi:type="dcterms:W3CDTF">2021-08-02T08:02:03Z</dcterms:modified>
</cp:coreProperties>
</file>