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807" autoAdjust="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21BCAD6-999C-4E55-B3B2-B1532B320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B2DDE3-2B78-4C3B-9CEA-0A433572D1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BB318-1986-4211-815B-2447EB9AB73C}" type="datetime1">
              <a:rPr lang="it-IT" smtClean="0"/>
              <a:t>23/08/2021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65F7A5-CFB1-4B87-94D8-8C63F2E5F2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2A24479-CACB-4CB4-BD41-40CE99E17D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B294-78AD-484F-92D1-944A64A339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0037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1AA3-702F-4C5F-A226-299A3D62A1F0}" type="datetime1">
              <a:rPr lang="it-IT" smtClean="0"/>
              <a:pPr/>
              <a:t>23/08/2021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F5919-CD25-4EB0-9D49-D48923BA1E6D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20474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F5919-CD25-4EB0-9D49-D48923BA1E6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13053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6223F4-25CC-4C92-98B7-474EE6C45119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ECF9F08C-E077-4404-AE45-C7969DF6BB0B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D19ECA-5530-4FEA-8AA0-21F70D291A92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5999C5-42BA-4F37-AA63-447A9EF5FCEA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3125FE-1EAF-477B-AD15-D7BC0B01EFDC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3C261-1C7F-4E1E-8475-F5D3C35CD57F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1EDA66-984F-4660-A271-8AB446CF78F8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BA0678-13F6-400F-9F93-7B743AA646CA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A911A7-97D3-4A35-83E3-65B562088339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7930F1-0458-4EA3-842F-B54B650B77F7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B376CE-9B5F-46BD-8C59-669BEE26B7AD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4FEA2C41-990E-4707-AC07-34DF7AC367B6}" type="datetime1">
              <a:rPr lang="it-IT" noProof="0" smtClean="0"/>
              <a:t>23/08/2021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2.xml><?xml version="1.0" encoding="utf-8"?>
<a:theme xmlns:a="http://schemas.openxmlformats.org/drawingml/2006/main" name="Vista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TC103457515[[fn=View]]</ap:Template>
  <ap:TotalTime>6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Schoolbook</vt:lpstr>
      <vt:lpstr>Wingdings 2</vt:lpstr>
      <vt:lpstr>Vista</vt:lpstr>
      <vt:lpstr>Presentazione standard di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2021-08-23T06:39:54Z</dcterms:modified>
</cp:coreProperties>
</file>