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6807" autoAdjust="0"/>
  </p:normalViewPr>
  <p:slideViewPr>
    <p:cSldViewPr snapToGrid="0">
      <p:cViewPr varScale="1">
        <p:scale>
          <a:sx n="119" d="100"/>
          <a:sy n="119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A9C7DB0-715B-4CB7-9AB3-1AFEFFEDC4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6FD2D4D-FB5B-426F-9122-6A86936542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12606-9D03-4188-8D46-AF6A37C047D6}" type="datetime1">
              <a:rPr lang="it-IT" smtClean="0"/>
              <a:t>23/08/2021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AA1232-1303-4EC7-BE8A-57B2F9E7E8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DB5AF19-885F-4D65-82F7-04583F9C5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96195-EE51-427C-B6F1-47542F3F13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12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E9209-FDBC-4018-AF66-C380C4981FDA}" type="datetime1">
              <a:rPr lang="it-IT" smtClean="0"/>
              <a:pPr/>
              <a:t>23/08/2021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433A6-A5F7-4E64-A0D8-E3D96D0C50B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782074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F433A6-A5F7-4E64-A0D8-E3D96D0C50B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154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A9DD9E-AD4C-41C4-A480-9DC50DC65415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E57220-FF86-4687-BE4C-DDC38CD433B9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DCFEA93B-418A-4776-B3D2-C80B201B2071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F25DE8-7CC1-4B31-9D14-8806383D904B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9E28195-C41A-46FE-A61D-90526E2EB521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d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27F7CB-F73E-4973-B4D4-2E40DC28611C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49A091-F956-4466-83C8-92BF536712FF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5CC3E5-247E-45D0-BF63-9634F89A5995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FCF3F7-6F15-458C-8DA6-B1825BCCEF44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F57BB0-678F-4857-B898-B34FF0977C81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89CDA2-83E4-4B34-AC28-2554B90ACD98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725EAFDA-CB87-4F10-B9E0-CCE002748857}" type="datetime1">
              <a:rPr lang="it-IT" noProof="0" smtClean="0"/>
              <a:t>23/08/2021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scia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</vt:lpstr>
      <vt:lpstr>Fascia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2021-08-23T07:13:32Z</dcterms:modified>
</cp:coreProperties>
</file>